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56" r:id="rId5"/>
    <p:sldId id="257" r:id="rId6"/>
    <p:sldId id="273" r:id="rId7"/>
    <p:sldId id="276" r:id="rId8"/>
    <p:sldId id="288" r:id="rId9"/>
    <p:sldId id="259" r:id="rId10"/>
    <p:sldId id="277" r:id="rId11"/>
    <p:sldId id="260" r:id="rId12"/>
    <p:sldId id="278" r:id="rId13"/>
    <p:sldId id="307" r:id="rId14"/>
    <p:sldId id="292" r:id="rId15"/>
    <p:sldId id="301" r:id="rId16"/>
    <p:sldId id="302" r:id="rId17"/>
    <p:sldId id="303" r:id="rId18"/>
    <p:sldId id="263" r:id="rId19"/>
    <p:sldId id="280" r:id="rId20"/>
    <p:sldId id="265" r:id="rId21"/>
    <p:sldId id="308" r:id="rId22"/>
    <p:sldId id="266" r:id="rId23"/>
    <p:sldId id="285" r:id="rId24"/>
    <p:sldId id="268" r:id="rId25"/>
    <p:sldId id="300" r:id="rId26"/>
    <p:sldId id="315" r:id="rId27"/>
    <p:sldId id="258" r:id="rId28"/>
    <p:sldId id="316" r:id="rId29"/>
    <p:sldId id="317" r:id="rId30"/>
    <p:sldId id="261" r:id="rId31"/>
    <p:sldId id="27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EDC4"/>
    <a:srgbClr val="E6E6E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38" autoAdjust="0"/>
    <p:restoredTop sz="94689" autoAdjust="0"/>
  </p:normalViewPr>
  <p:slideViewPr>
    <p:cSldViewPr snapToGrid="0" showGuides="1">
      <p:cViewPr varScale="1">
        <p:scale>
          <a:sx n="111" d="100"/>
          <a:sy n="111" d="100"/>
        </p:scale>
        <p:origin x="992" y="200"/>
      </p:cViewPr>
      <p:guideLst/>
    </p:cSldViewPr>
  </p:slideViewPr>
  <p:outlineViewPr>
    <p:cViewPr>
      <p:scale>
        <a:sx n="33" d="100"/>
        <a:sy n="33" d="100"/>
      </p:scale>
      <p:origin x="0" y="-9211"/>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7" d="100"/>
          <a:sy n="87" d="100"/>
        </p:scale>
        <p:origin x="3293"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Umiker" userId="3e183cf4-5a66-4e5c-a71f-4a48eaf6a99b" providerId="ADAL" clId="{E485073F-06B5-4962-A1E3-F7DD563DAA7D}"/>
    <pc:docChg chg="modSld">
      <pc:chgData name="Mike Umiker" userId="3e183cf4-5a66-4e5c-a71f-4a48eaf6a99b" providerId="ADAL" clId="{E485073F-06B5-4962-A1E3-F7DD563DAA7D}" dt="2024-07-16T15:33:35.402" v="6" actId="164"/>
      <pc:docMkLst>
        <pc:docMk/>
      </pc:docMkLst>
      <pc:sldChg chg="addSp modSp">
        <pc:chgData name="Mike Umiker" userId="3e183cf4-5a66-4e5c-a71f-4a48eaf6a99b" providerId="ADAL" clId="{E485073F-06B5-4962-A1E3-F7DD563DAA7D}" dt="2024-07-16T15:33:35.402" v="6" actId="164"/>
        <pc:sldMkLst>
          <pc:docMk/>
          <pc:sldMk cId="769866600" sldId="266"/>
        </pc:sldMkLst>
        <pc:spChg chg="mod">
          <ac:chgData name="Mike Umiker" userId="3e183cf4-5a66-4e5c-a71f-4a48eaf6a99b" providerId="ADAL" clId="{E485073F-06B5-4962-A1E3-F7DD563DAA7D}" dt="2024-07-16T15:33:00.661" v="0" actId="164"/>
          <ac:spMkLst>
            <pc:docMk/>
            <pc:sldMk cId="769866600" sldId="266"/>
            <ac:spMk id="14" creationId="{964160E6-117B-A0B4-EC8B-70447C38B2B1}"/>
          </ac:spMkLst>
        </pc:spChg>
        <pc:spChg chg="mod">
          <ac:chgData name="Mike Umiker" userId="3e183cf4-5a66-4e5c-a71f-4a48eaf6a99b" providerId="ADAL" clId="{E485073F-06B5-4962-A1E3-F7DD563DAA7D}" dt="2024-07-16T15:33:05.808" v="1" actId="164"/>
          <ac:spMkLst>
            <pc:docMk/>
            <pc:sldMk cId="769866600" sldId="266"/>
            <ac:spMk id="15" creationId="{5D462934-8D7A-0A9A-3EC1-1194F61655DE}"/>
          </ac:spMkLst>
        </pc:spChg>
        <pc:spChg chg="mod">
          <ac:chgData name="Mike Umiker" userId="3e183cf4-5a66-4e5c-a71f-4a48eaf6a99b" providerId="ADAL" clId="{E485073F-06B5-4962-A1E3-F7DD563DAA7D}" dt="2024-07-16T15:33:09.777" v="2" actId="164"/>
          <ac:spMkLst>
            <pc:docMk/>
            <pc:sldMk cId="769866600" sldId="266"/>
            <ac:spMk id="16" creationId="{DCC00D0B-541D-BC60-370D-44EB9FFAA4EE}"/>
          </ac:spMkLst>
        </pc:spChg>
        <pc:spChg chg="mod">
          <ac:chgData name="Mike Umiker" userId="3e183cf4-5a66-4e5c-a71f-4a48eaf6a99b" providerId="ADAL" clId="{E485073F-06B5-4962-A1E3-F7DD563DAA7D}" dt="2024-07-16T15:33:18.068" v="3" actId="164"/>
          <ac:spMkLst>
            <pc:docMk/>
            <pc:sldMk cId="769866600" sldId="266"/>
            <ac:spMk id="17" creationId="{867CAB75-A270-69F5-EF40-21BBAC70912E}"/>
          </ac:spMkLst>
        </pc:spChg>
        <pc:spChg chg="mod">
          <ac:chgData name="Mike Umiker" userId="3e183cf4-5a66-4e5c-a71f-4a48eaf6a99b" providerId="ADAL" clId="{E485073F-06B5-4962-A1E3-F7DD563DAA7D}" dt="2024-07-16T15:33:24.247" v="4" actId="164"/>
          <ac:spMkLst>
            <pc:docMk/>
            <pc:sldMk cId="769866600" sldId="266"/>
            <ac:spMk id="18" creationId="{B9EB0BDE-09D2-7F86-7C80-60C22511CB21}"/>
          </ac:spMkLst>
        </pc:spChg>
        <pc:spChg chg="mod">
          <ac:chgData name="Mike Umiker" userId="3e183cf4-5a66-4e5c-a71f-4a48eaf6a99b" providerId="ADAL" clId="{E485073F-06B5-4962-A1E3-F7DD563DAA7D}" dt="2024-07-16T15:33:30.047" v="5" actId="164"/>
          <ac:spMkLst>
            <pc:docMk/>
            <pc:sldMk cId="769866600" sldId="266"/>
            <ac:spMk id="19" creationId="{F21C0E35-88D7-A73A-2A67-7BFA0D0B18EB}"/>
          </ac:spMkLst>
        </pc:spChg>
        <pc:spChg chg="mod">
          <ac:chgData name="Mike Umiker" userId="3e183cf4-5a66-4e5c-a71f-4a48eaf6a99b" providerId="ADAL" clId="{E485073F-06B5-4962-A1E3-F7DD563DAA7D}" dt="2024-07-16T15:33:35.402" v="6" actId="164"/>
          <ac:spMkLst>
            <pc:docMk/>
            <pc:sldMk cId="769866600" sldId="266"/>
            <ac:spMk id="20" creationId="{07972723-1A1D-84DE-14BA-C477C32B6CF6}"/>
          </ac:spMkLst>
        </pc:spChg>
        <pc:spChg chg="mod">
          <ac:chgData name="Mike Umiker" userId="3e183cf4-5a66-4e5c-a71f-4a48eaf6a99b" providerId="ADAL" clId="{E485073F-06B5-4962-A1E3-F7DD563DAA7D}" dt="2024-07-16T15:33:00.661" v="0" actId="164"/>
          <ac:spMkLst>
            <pc:docMk/>
            <pc:sldMk cId="769866600" sldId="266"/>
            <ac:spMk id="28" creationId="{C9C54D3D-540A-D13B-79F4-928BF91CC3D6}"/>
          </ac:spMkLst>
        </pc:spChg>
        <pc:spChg chg="mod">
          <ac:chgData name="Mike Umiker" userId="3e183cf4-5a66-4e5c-a71f-4a48eaf6a99b" providerId="ADAL" clId="{E485073F-06B5-4962-A1E3-F7DD563DAA7D}" dt="2024-07-16T15:33:05.808" v="1" actId="164"/>
          <ac:spMkLst>
            <pc:docMk/>
            <pc:sldMk cId="769866600" sldId="266"/>
            <ac:spMk id="29" creationId="{E096AC09-134F-4236-344D-3DE19A8D7786}"/>
          </ac:spMkLst>
        </pc:spChg>
        <pc:spChg chg="mod">
          <ac:chgData name="Mike Umiker" userId="3e183cf4-5a66-4e5c-a71f-4a48eaf6a99b" providerId="ADAL" clId="{E485073F-06B5-4962-A1E3-F7DD563DAA7D}" dt="2024-07-16T15:33:09.777" v="2" actId="164"/>
          <ac:spMkLst>
            <pc:docMk/>
            <pc:sldMk cId="769866600" sldId="266"/>
            <ac:spMk id="30" creationId="{202FA2EE-8A40-1A94-08CF-BF61AD6BCCFC}"/>
          </ac:spMkLst>
        </pc:spChg>
        <pc:spChg chg="mod">
          <ac:chgData name="Mike Umiker" userId="3e183cf4-5a66-4e5c-a71f-4a48eaf6a99b" providerId="ADAL" clId="{E485073F-06B5-4962-A1E3-F7DD563DAA7D}" dt="2024-07-16T15:33:18.068" v="3" actId="164"/>
          <ac:spMkLst>
            <pc:docMk/>
            <pc:sldMk cId="769866600" sldId="266"/>
            <ac:spMk id="31" creationId="{5916256B-1D64-34B0-DE56-524D93D54AE0}"/>
          </ac:spMkLst>
        </pc:spChg>
        <pc:spChg chg="mod">
          <ac:chgData name="Mike Umiker" userId="3e183cf4-5a66-4e5c-a71f-4a48eaf6a99b" providerId="ADAL" clId="{E485073F-06B5-4962-A1E3-F7DD563DAA7D}" dt="2024-07-16T15:33:24.247" v="4" actId="164"/>
          <ac:spMkLst>
            <pc:docMk/>
            <pc:sldMk cId="769866600" sldId="266"/>
            <ac:spMk id="32" creationId="{3EB0D15D-1805-F988-D32B-9354AD578812}"/>
          </ac:spMkLst>
        </pc:spChg>
        <pc:spChg chg="mod">
          <ac:chgData name="Mike Umiker" userId="3e183cf4-5a66-4e5c-a71f-4a48eaf6a99b" providerId="ADAL" clId="{E485073F-06B5-4962-A1E3-F7DD563DAA7D}" dt="2024-07-16T15:33:30.047" v="5" actId="164"/>
          <ac:spMkLst>
            <pc:docMk/>
            <pc:sldMk cId="769866600" sldId="266"/>
            <ac:spMk id="33" creationId="{FE8994B6-B60A-A50F-9B9A-EEEA77EFBE1E}"/>
          </ac:spMkLst>
        </pc:spChg>
        <pc:spChg chg="mod">
          <ac:chgData name="Mike Umiker" userId="3e183cf4-5a66-4e5c-a71f-4a48eaf6a99b" providerId="ADAL" clId="{E485073F-06B5-4962-A1E3-F7DD563DAA7D}" dt="2024-07-16T15:33:35.402" v="6" actId="164"/>
          <ac:spMkLst>
            <pc:docMk/>
            <pc:sldMk cId="769866600" sldId="266"/>
            <ac:spMk id="34" creationId="{110A4FE8-89E0-DE94-1B2D-A132A776C3CC}"/>
          </ac:spMkLst>
        </pc:spChg>
        <pc:grpChg chg="add mod">
          <ac:chgData name="Mike Umiker" userId="3e183cf4-5a66-4e5c-a71f-4a48eaf6a99b" providerId="ADAL" clId="{E485073F-06B5-4962-A1E3-F7DD563DAA7D}" dt="2024-07-16T15:33:00.661" v="0" actId="164"/>
          <ac:grpSpMkLst>
            <pc:docMk/>
            <pc:sldMk cId="769866600" sldId="266"/>
            <ac:grpSpMk id="6" creationId="{3BF1BFD7-87B4-49C8-0112-9C9359F2EC06}"/>
          </ac:grpSpMkLst>
        </pc:grpChg>
        <pc:grpChg chg="add mod">
          <ac:chgData name="Mike Umiker" userId="3e183cf4-5a66-4e5c-a71f-4a48eaf6a99b" providerId="ADAL" clId="{E485073F-06B5-4962-A1E3-F7DD563DAA7D}" dt="2024-07-16T15:33:05.808" v="1" actId="164"/>
          <ac:grpSpMkLst>
            <pc:docMk/>
            <pc:sldMk cId="769866600" sldId="266"/>
            <ac:grpSpMk id="7" creationId="{D9E78D75-78FB-43B9-13DB-90274E583E6E}"/>
          </ac:grpSpMkLst>
        </pc:grpChg>
        <pc:grpChg chg="add mod">
          <ac:chgData name="Mike Umiker" userId="3e183cf4-5a66-4e5c-a71f-4a48eaf6a99b" providerId="ADAL" clId="{E485073F-06B5-4962-A1E3-F7DD563DAA7D}" dt="2024-07-16T15:33:09.777" v="2" actId="164"/>
          <ac:grpSpMkLst>
            <pc:docMk/>
            <pc:sldMk cId="769866600" sldId="266"/>
            <ac:grpSpMk id="8" creationId="{074EC798-DE62-5ED0-B151-B83E33681EAB}"/>
          </ac:grpSpMkLst>
        </pc:grpChg>
        <pc:grpChg chg="add mod">
          <ac:chgData name="Mike Umiker" userId="3e183cf4-5a66-4e5c-a71f-4a48eaf6a99b" providerId="ADAL" clId="{E485073F-06B5-4962-A1E3-F7DD563DAA7D}" dt="2024-07-16T15:33:18.068" v="3" actId="164"/>
          <ac:grpSpMkLst>
            <pc:docMk/>
            <pc:sldMk cId="769866600" sldId="266"/>
            <ac:grpSpMk id="9" creationId="{CE7FABE5-A6D6-0CC1-F281-DB83999282F1}"/>
          </ac:grpSpMkLst>
        </pc:grpChg>
        <pc:grpChg chg="add mod">
          <ac:chgData name="Mike Umiker" userId="3e183cf4-5a66-4e5c-a71f-4a48eaf6a99b" providerId="ADAL" clId="{E485073F-06B5-4962-A1E3-F7DD563DAA7D}" dt="2024-07-16T15:33:24.247" v="4" actId="164"/>
          <ac:grpSpMkLst>
            <pc:docMk/>
            <pc:sldMk cId="769866600" sldId="266"/>
            <ac:grpSpMk id="10" creationId="{B5F06A46-BCEB-A758-D684-C4BBE3507A7E}"/>
          </ac:grpSpMkLst>
        </pc:grpChg>
        <pc:grpChg chg="add mod">
          <ac:chgData name="Mike Umiker" userId="3e183cf4-5a66-4e5c-a71f-4a48eaf6a99b" providerId="ADAL" clId="{E485073F-06B5-4962-A1E3-F7DD563DAA7D}" dt="2024-07-16T15:33:30.047" v="5" actId="164"/>
          <ac:grpSpMkLst>
            <pc:docMk/>
            <pc:sldMk cId="769866600" sldId="266"/>
            <ac:grpSpMk id="11" creationId="{B8FE11CA-D250-F4CE-8942-C1DC2C45A2DA}"/>
          </ac:grpSpMkLst>
        </pc:grpChg>
        <pc:grpChg chg="add mod">
          <ac:chgData name="Mike Umiker" userId="3e183cf4-5a66-4e5c-a71f-4a48eaf6a99b" providerId="ADAL" clId="{E485073F-06B5-4962-A1E3-F7DD563DAA7D}" dt="2024-07-16T15:33:35.402" v="6" actId="164"/>
          <ac:grpSpMkLst>
            <pc:docMk/>
            <pc:sldMk cId="769866600" sldId="266"/>
            <ac:grpSpMk id="12" creationId="{60BEA7DA-B197-D301-EE56-D640E1DE00E0}"/>
          </ac:grpSpMkLst>
        </pc:grpChg>
      </pc:sldChg>
    </pc:docChg>
  </pc:docChgLst>
  <pc:docChgLst>
    <pc:chgData name="Mike Umiker" userId="dad33472-e5b9-4aee-a6bd-6ce997e89496" providerId="ADAL" clId="{28E7AC5F-4C40-4D16-87E0-45AB6317F470}"/>
    <pc:docChg chg="delSld modSld">
      <pc:chgData name="Mike Umiker" userId="dad33472-e5b9-4aee-a6bd-6ce997e89496" providerId="ADAL" clId="{28E7AC5F-4C40-4D16-87E0-45AB6317F470}" dt="2024-05-14T18:04:29.301" v="34" actId="14100"/>
      <pc:docMkLst>
        <pc:docMk/>
      </pc:docMkLst>
      <pc:sldChg chg="modSp mod">
        <pc:chgData name="Mike Umiker" userId="dad33472-e5b9-4aee-a6bd-6ce997e89496" providerId="ADAL" clId="{28E7AC5F-4C40-4D16-87E0-45AB6317F470}" dt="2024-05-14T18:04:29.301" v="34" actId="14100"/>
        <pc:sldMkLst>
          <pc:docMk/>
          <pc:sldMk cId="12242483" sldId="300"/>
        </pc:sldMkLst>
        <pc:spChg chg="mod">
          <ac:chgData name="Mike Umiker" userId="dad33472-e5b9-4aee-a6bd-6ce997e89496" providerId="ADAL" clId="{28E7AC5F-4C40-4D16-87E0-45AB6317F470}" dt="2024-05-14T18:04:29.301" v="34" actId="14100"/>
          <ac:spMkLst>
            <pc:docMk/>
            <pc:sldMk cId="12242483" sldId="300"/>
            <ac:spMk id="22" creationId="{A4444445-CB98-26AE-3C6D-CD3AF141DE0F}"/>
          </ac:spMkLst>
        </pc:spChg>
      </pc:sldChg>
      <pc:sldChg chg="del">
        <pc:chgData name="Mike Umiker" userId="dad33472-e5b9-4aee-a6bd-6ce997e89496" providerId="ADAL" clId="{28E7AC5F-4C40-4D16-87E0-45AB6317F470}" dt="2024-05-14T18:03:58.005" v="0" actId="47"/>
        <pc:sldMkLst>
          <pc:docMk/>
          <pc:sldMk cId="4058283216" sldId="309"/>
        </pc:sldMkLst>
      </pc:sldChg>
      <pc:sldChg chg="del">
        <pc:chgData name="Mike Umiker" userId="dad33472-e5b9-4aee-a6bd-6ce997e89496" providerId="ADAL" clId="{28E7AC5F-4C40-4D16-87E0-45AB6317F470}" dt="2024-05-14T18:03:58.005" v="0" actId="47"/>
        <pc:sldMkLst>
          <pc:docMk/>
          <pc:sldMk cId="2224857692" sldId="310"/>
        </pc:sldMkLst>
      </pc:sldChg>
      <pc:sldChg chg="del">
        <pc:chgData name="Mike Umiker" userId="dad33472-e5b9-4aee-a6bd-6ce997e89496" providerId="ADAL" clId="{28E7AC5F-4C40-4D16-87E0-45AB6317F470}" dt="2024-05-14T18:03:58.005" v="0" actId="47"/>
        <pc:sldMkLst>
          <pc:docMk/>
          <pc:sldMk cId="3462492283" sldId="311"/>
        </pc:sldMkLst>
      </pc:sldChg>
      <pc:sldChg chg="del">
        <pc:chgData name="Mike Umiker" userId="dad33472-e5b9-4aee-a6bd-6ce997e89496" providerId="ADAL" clId="{28E7AC5F-4C40-4D16-87E0-45AB6317F470}" dt="2024-05-14T18:03:58.005" v="0" actId="47"/>
        <pc:sldMkLst>
          <pc:docMk/>
          <pc:sldMk cId="2189521987" sldId="312"/>
        </pc:sldMkLst>
      </pc:sldChg>
      <pc:sldChg chg="del">
        <pc:chgData name="Mike Umiker" userId="dad33472-e5b9-4aee-a6bd-6ce997e89496" providerId="ADAL" clId="{28E7AC5F-4C40-4D16-87E0-45AB6317F470}" dt="2024-05-14T18:03:58.005" v="0" actId="47"/>
        <pc:sldMkLst>
          <pc:docMk/>
          <pc:sldMk cId="2906500446" sldId="313"/>
        </pc:sldMkLst>
      </pc:sldChg>
      <pc:sldChg chg="del">
        <pc:chgData name="Mike Umiker" userId="dad33472-e5b9-4aee-a6bd-6ce997e89496" providerId="ADAL" clId="{28E7AC5F-4C40-4D16-87E0-45AB6317F470}" dt="2024-05-14T18:03:58.005" v="0" actId="47"/>
        <pc:sldMkLst>
          <pc:docMk/>
          <pc:sldMk cId="3818249814" sldId="31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j-lt"/>
              <a:ea typeface="+mn-ea"/>
              <a:cs typeface="+mn-cs"/>
            </a:defRPr>
          </a:pPr>
          <a:endParaRPr lang="de-DE"/>
        </a:p>
      </c:txPr>
    </c:title>
    <c:autoTitleDeleted val="0"/>
    <c:plotArea>
      <c:layout>
        <c:manualLayout>
          <c:layoutTarget val="inner"/>
          <c:xMode val="edge"/>
          <c:yMode val="edge"/>
          <c:x val="6.5152635696010736E-2"/>
          <c:y val="0.15060851926977686"/>
          <c:w val="0.64393824307519298"/>
          <c:h val="0.84908715905496979"/>
        </c:manualLayout>
      </c:layout>
      <c:barChart>
        <c:barDir val="col"/>
        <c:grouping val="clustered"/>
        <c:varyColors val="0"/>
        <c:ser>
          <c:idx val="0"/>
          <c:order val="0"/>
          <c:tx>
            <c:strRef>
              <c:f>Sheet1!$B$1</c:f>
              <c:strCache>
                <c:ptCount val="1"/>
                <c:pt idx="0">
                  <c:v>Series 1</c:v>
                </c:pt>
              </c:strCache>
            </c:strRef>
          </c:tx>
          <c:spPr>
            <a:solidFill>
              <a:srgbClr val="2FED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8</c:v>
                </c:pt>
              </c:numCache>
            </c:numRef>
          </c:val>
          <c:extLst>
            <c:ext xmlns:c16="http://schemas.microsoft.com/office/drawing/2014/chart" uri="{C3380CC4-5D6E-409C-BE32-E72D297353CC}">
              <c16:uniqueId val="{00000000-1891-434D-AA08-401D8DC8316E}"/>
            </c:ext>
          </c:extLst>
        </c:ser>
        <c:ser>
          <c:idx val="1"/>
          <c:order val="1"/>
          <c:tx>
            <c:strRef>
              <c:f>Sheet1!$C$1</c:f>
              <c:strCache>
                <c:ptCount val="1"/>
                <c:pt idx="0">
                  <c:v>Series 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7.3</c:v>
                </c:pt>
              </c:numCache>
            </c:numRef>
          </c:val>
          <c:extLst>
            <c:ext xmlns:c16="http://schemas.microsoft.com/office/drawing/2014/chart" uri="{C3380CC4-5D6E-409C-BE32-E72D297353CC}">
              <c16:uniqueId val="{00000001-1891-434D-AA08-401D8DC8316E}"/>
            </c:ext>
          </c:extLst>
        </c:ser>
        <c:ser>
          <c:idx val="2"/>
          <c:order val="2"/>
          <c:tx>
            <c:strRef>
              <c:f>Sheet1!$D$1</c:f>
              <c:strCache>
                <c:ptCount val="1"/>
                <c:pt idx="0">
                  <c:v>Series 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6</c:v>
                </c:pt>
              </c:numCache>
            </c:numRef>
          </c:val>
          <c:extLst>
            <c:ext xmlns:c16="http://schemas.microsoft.com/office/drawing/2014/chart" uri="{C3380CC4-5D6E-409C-BE32-E72D297353CC}">
              <c16:uniqueId val="{00000002-1891-434D-AA08-401D8DC8316E}"/>
            </c:ext>
          </c:extLst>
        </c:ser>
        <c:ser>
          <c:idx val="3"/>
          <c:order val="3"/>
          <c:tx>
            <c:strRef>
              <c:f>Sheet1!$E$1</c:f>
              <c:strCache>
                <c:ptCount val="1"/>
                <c:pt idx="0">
                  <c:v>Series 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5.0999999999999996</c:v>
                </c:pt>
              </c:numCache>
            </c:numRef>
          </c:val>
          <c:extLst>
            <c:ext xmlns:c16="http://schemas.microsoft.com/office/drawing/2014/chart" uri="{C3380CC4-5D6E-409C-BE32-E72D297353CC}">
              <c16:uniqueId val="{00000000-AB4D-4E76-B912-C18555DF507E}"/>
            </c:ext>
          </c:extLst>
        </c:ser>
        <c:ser>
          <c:idx val="4"/>
          <c:order val="4"/>
          <c:tx>
            <c:strRef>
              <c:f>Sheet1!$F$1</c:f>
              <c:strCache>
                <c:ptCount val="1"/>
                <c:pt idx="0">
                  <c:v>Series 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4.2</c:v>
                </c:pt>
              </c:numCache>
            </c:numRef>
          </c:val>
          <c:extLst>
            <c:ext xmlns:c16="http://schemas.microsoft.com/office/drawing/2014/chart" uri="{C3380CC4-5D6E-409C-BE32-E72D297353CC}">
              <c16:uniqueId val="{00000001-AB4D-4E76-B912-C18555DF507E}"/>
            </c:ext>
          </c:extLst>
        </c:ser>
        <c:dLbls>
          <c:dLblPos val="outEnd"/>
          <c:showLegendKey val="0"/>
          <c:showVal val="1"/>
          <c:showCatName val="0"/>
          <c:showSerName val="0"/>
          <c:showPercent val="0"/>
          <c:showBubbleSize val="0"/>
        </c:dLbls>
        <c:gapWidth val="402"/>
        <c:overlap val="-27"/>
        <c:axId val="1531517232"/>
        <c:axId val="1531511832"/>
      </c:barChart>
      <c:catAx>
        <c:axId val="1531517232"/>
        <c:scaling>
          <c:orientation val="minMax"/>
        </c:scaling>
        <c:delete val="1"/>
        <c:axPos val="b"/>
        <c:numFmt formatCode="General" sourceLinked="1"/>
        <c:majorTickMark val="out"/>
        <c:minorTickMark val="none"/>
        <c:tickLblPos val="nextTo"/>
        <c:crossAx val="1531511832"/>
        <c:crosses val="autoZero"/>
        <c:auto val="1"/>
        <c:lblAlgn val="ctr"/>
        <c:lblOffset val="100"/>
        <c:noMultiLvlLbl val="0"/>
      </c:catAx>
      <c:valAx>
        <c:axId val="1531511832"/>
        <c:scaling>
          <c:orientation val="minMax"/>
        </c:scaling>
        <c:delete val="1"/>
        <c:axPos val="l"/>
        <c:numFmt formatCode="General" sourceLinked="1"/>
        <c:majorTickMark val="out"/>
        <c:minorTickMark val="none"/>
        <c:tickLblPos val="nextTo"/>
        <c:crossAx val="1531517232"/>
        <c:crosses val="autoZero"/>
        <c:crossBetween val="between"/>
      </c:valAx>
      <c:spPr>
        <a:noFill/>
        <a:ln>
          <a:noFill/>
        </a:ln>
        <a:effectLst/>
      </c:spPr>
    </c:plotArea>
    <c:legend>
      <c:legendPos val="r"/>
      <c:layout>
        <c:manualLayout>
          <c:xMode val="edge"/>
          <c:yMode val="edge"/>
          <c:x val="0.67280037582891228"/>
          <c:y val="0.60036406739480142"/>
          <c:w val="0.17711810951069454"/>
          <c:h val="0.2002688172043010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lt"/>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6CBB-4CB6-96DB-49DFBBE0BDDD}"/>
              </c:ext>
            </c:extLst>
          </c:dPt>
          <c:dPt>
            <c:idx val="1"/>
            <c:bubble3D val="0"/>
            <c:spPr>
              <a:solidFill>
                <a:schemeClr val="accent5"/>
              </a:solidFill>
              <a:ln w="19050">
                <a:noFill/>
              </a:ln>
              <a:effectLst/>
            </c:spPr>
            <c:extLst>
              <c:ext xmlns:c16="http://schemas.microsoft.com/office/drawing/2014/chart" uri="{C3380CC4-5D6E-409C-BE32-E72D297353CC}">
                <c16:uniqueId val="{00000003-6CBB-4CB6-96DB-49DFBBE0BDDD}"/>
              </c:ext>
            </c:extLst>
          </c:dPt>
          <c:dPt>
            <c:idx val="2"/>
            <c:bubble3D val="0"/>
            <c:spPr>
              <a:solidFill>
                <a:srgbClr val="2FEDC4"/>
              </a:solidFill>
              <a:ln w="19050">
                <a:noFill/>
              </a:ln>
              <a:effectLst/>
            </c:spPr>
            <c:extLst>
              <c:ext xmlns:c16="http://schemas.microsoft.com/office/drawing/2014/chart" uri="{C3380CC4-5D6E-409C-BE32-E72D297353CC}">
                <c16:uniqueId val="{00000005-6CBB-4CB6-96DB-49DFBBE0BDDD}"/>
              </c:ext>
            </c:extLst>
          </c:dPt>
          <c:dLbls>
            <c:dLbl>
              <c:idx val="0"/>
              <c:layout>
                <c:manualLayout>
                  <c:x val="8.7686405562693054E-2"/>
                  <c:y val="-0.112107649149486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BB-4CB6-96DB-49DFBBE0BDDD}"/>
                </c:ext>
              </c:extLst>
            </c:dLbl>
            <c:dLbl>
              <c:idx val="1"/>
              <c:layout>
                <c:manualLayout>
                  <c:x val="7.3101995895543573E-2"/>
                  <c:y val="0.13158356736520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BB-4CB6-96DB-49DFBBE0BDDD}"/>
                </c:ext>
              </c:extLst>
            </c:dLbl>
            <c:dLbl>
              <c:idx val="2"/>
              <c:layout>
                <c:manualLayout>
                  <c:x val="-0.12183665982590598"/>
                  <c:y val="-1.4620396373911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BB-4CB6-96DB-49DFBBE0BDD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1st Qtr</c:v>
                </c:pt>
                <c:pt idx="1">
                  <c:v>2nd Qtr</c:v>
                </c:pt>
                <c:pt idx="2">
                  <c:v>3rd Qtr</c:v>
                </c:pt>
              </c:strCache>
            </c:strRef>
          </c:cat>
          <c:val>
            <c:numRef>
              <c:f>Sheet1!$B$2:$B$4</c:f>
              <c:numCache>
                <c:formatCode>General</c:formatCode>
                <c:ptCount val="3"/>
                <c:pt idx="0">
                  <c:v>15</c:v>
                </c:pt>
                <c:pt idx="1">
                  <c:v>32</c:v>
                </c:pt>
                <c:pt idx="2">
                  <c:v>53</c:v>
                </c:pt>
              </c:numCache>
            </c:numRef>
          </c:val>
          <c:extLst>
            <c:ext xmlns:c16="http://schemas.microsoft.com/office/drawing/2014/chart" uri="{C3380CC4-5D6E-409C-BE32-E72D297353CC}">
              <c16:uniqueId val="{00000006-6CBB-4CB6-96DB-49DFBBE0BDDD}"/>
            </c:ext>
          </c:extLst>
        </c:ser>
        <c:dLbls>
          <c:showLegendKey val="0"/>
          <c:showVal val="1"/>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A89DC0-CA2B-95C9-F451-95FF227F41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A697A4A-14C5-5B96-6965-FC146DCBE8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2EA957-6DDB-4E79-838B-89A10A65FD3F}" type="datetimeFigureOut">
              <a:rPr lang="en-US" smtClean="0"/>
              <a:t>1/27/25</a:t>
            </a:fld>
            <a:endParaRPr lang="en-US"/>
          </a:p>
        </p:txBody>
      </p:sp>
      <p:sp>
        <p:nvSpPr>
          <p:cNvPr id="4" name="Footer Placeholder 3">
            <a:extLst>
              <a:ext uri="{FF2B5EF4-FFF2-40B4-BE49-F238E27FC236}">
                <a16:creationId xmlns:a16="http://schemas.microsoft.com/office/drawing/2014/main" id="{B4A93687-747A-BDFA-433F-02224E2821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62E09B6-3996-9137-5E1A-7F8945B1AF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C2AA16-E24E-4071-B225-E5978DBEA1F4}" type="slidenum">
              <a:rPr lang="en-US" smtClean="0"/>
              <a:t>‹#›</a:t>
            </a:fld>
            <a:endParaRPr lang="en-US"/>
          </a:p>
        </p:txBody>
      </p:sp>
    </p:spTree>
    <p:extLst>
      <p:ext uri="{BB962C8B-B14F-4D97-AF65-F5344CB8AC3E}">
        <p14:creationId xmlns:p14="http://schemas.microsoft.com/office/powerpoint/2010/main" val="69736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DD32D-7113-46CA-86BE-8EB71584C112}" type="datetimeFigureOut">
              <a:rPr lang="en-US" smtClean="0"/>
              <a:t>1/27/25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95B81C-72CB-4D76-A5E7-1BC694E657A8}" type="slidenum">
              <a:rPr lang="en-US" smtClean="0"/>
              <a:t>‹#›</a:t>
            </a:fld>
            <a:endParaRPr lang="en-US"/>
          </a:p>
        </p:txBody>
      </p:sp>
    </p:spTree>
    <p:extLst>
      <p:ext uri="{BB962C8B-B14F-4D97-AF65-F5344CB8AC3E}">
        <p14:creationId xmlns:p14="http://schemas.microsoft.com/office/powerpoint/2010/main" val="254333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accent2"/>
        </a:solidFill>
        <a:effectLst/>
      </p:bgPr>
    </p:bg>
    <p:spTree>
      <p:nvGrpSpPr>
        <p:cNvPr id="1" name=""/>
        <p:cNvGrpSpPr/>
        <p:nvPr/>
      </p:nvGrpSpPr>
      <p:grpSpPr>
        <a:xfrm>
          <a:off x="0" y="0"/>
          <a:ext cx="0" cy="0"/>
          <a:chOff x="0" y="0"/>
          <a:chExt cx="0" cy="0"/>
        </a:xfrm>
      </p:grpSpPr>
      <p:pic>
        <p:nvPicPr>
          <p:cNvPr id="23" name="Graphic 22">
            <a:extLst>
              <a:ext uri="{FF2B5EF4-FFF2-40B4-BE49-F238E27FC236}">
                <a16:creationId xmlns:a16="http://schemas.microsoft.com/office/drawing/2014/main" id="{671EECD6-DA35-2A14-3848-6FD5DB483F4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1349" t="12366" b="8357"/>
          <a:stretch>
            <a:fillRect/>
          </a:stretch>
        </p:blipFill>
        <p:spPr>
          <a:xfrm rot="2700000">
            <a:off x="-607909" y="-3381716"/>
            <a:ext cx="13438884" cy="13545818"/>
          </a:xfrm>
          <a:custGeom>
            <a:avLst/>
            <a:gdLst>
              <a:gd name="connsiteX0" fmla="*/ 0 w 13438884"/>
              <a:gd name="connsiteY0" fmla="*/ 8696480 h 13545818"/>
              <a:gd name="connsiteX1" fmla="*/ 8696480 w 13438884"/>
              <a:gd name="connsiteY1" fmla="*/ 0 h 13545818"/>
              <a:gd name="connsiteX2" fmla="*/ 13438884 w 13438884"/>
              <a:gd name="connsiteY2" fmla="*/ 4742405 h 13545818"/>
              <a:gd name="connsiteX3" fmla="*/ 13438884 w 13438884"/>
              <a:gd name="connsiteY3" fmla="*/ 4956272 h 13545818"/>
              <a:gd name="connsiteX4" fmla="*/ 4849338 w 13438884"/>
              <a:gd name="connsiteY4" fmla="*/ 13545818 h 13545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8884" h="13545818">
                <a:moveTo>
                  <a:pt x="0" y="8696480"/>
                </a:moveTo>
                <a:lnTo>
                  <a:pt x="8696480" y="0"/>
                </a:lnTo>
                <a:lnTo>
                  <a:pt x="13438884" y="4742405"/>
                </a:lnTo>
                <a:lnTo>
                  <a:pt x="13438884" y="4956272"/>
                </a:lnTo>
                <a:lnTo>
                  <a:pt x="4849338" y="13545818"/>
                </a:lnTo>
                <a:close/>
              </a:path>
            </a:pathLst>
          </a:custGeom>
        </p:spPr>
      </p:pic>
      <p:sp>
        <p:nvSpPr>
          <p:cNvPr id="3" name="Date Placeholder 2">
            <a:extLst>
              <a:ext uri="{FF2B5EF4-FFF2-40B4-BE49-F238E27FC236}">
                <a16:creationId xmlns:a16="http://schemas.microsoft.com/office/drawing/2014/main" id="{A4AAE451-86C8-CE0B-BBA5-575E2F689474}"/>
              </a:ext>
            </a:extLst>
          </p:cNvPr>
          <p:cNvSpPr>
            <a:spLocks noGrp="1"/>
          </p:cNvSpPr>
          <p:nvPr>
            <p:ph type="dt" sz="half" idx="10"/>
          </p:nvPr>
        </p:nvSpPr>
        <p:spPr/>
        <p:txBody>
          <a:bodyPr/>
          <a:lstStyle/>
          <a:p>
            <a:fld id="{9E3FF4C9-78B4-4053-9DE0-6B3299F722A5}" type="datetime1">
              <a:rPr lang="en-US" smtClean="0"/>
              <a:t>1/27/25</a:t>
            </a:fld>
            <a:endParaRPr lang="en-US"/>
          </a:p>
        </p:txBody>
      </p:sp>
      <p:sp>
        <p:nvSpPr>
          <p:cNvPr id="11" name="Text Placeholder 10">
            <a:extLst>
              <a:ext uri="{FF2B5EF4-FFF2-40B4-BE49-F238E27FC236}">
                <a16:creationId xmlns:a16="http://schemas.microsoft.com/office/drawing/2014/main" id="{24C403D4-4EE5-8108-059E-462F42AF79B4}"/>
              </a:ext>
            </a:extLst>
          </p:cNvPr>
          <p:cNvSpPr>
            <a:spLocks noGrp="1"/>
          </p:cNvSpPr>
          <p:nvPr>
            <p:ph type="body" sz="quarter" idx="11" hasCustomPrompt="1"/>
          </p:nvPr>
        </p:nvSpPr>
        <p:spPr>
          <a:xfrm>
            <a:off x="380999" y="2757758"/>
            <a:ext cx="5715000" cy="109538"/>
          </a:xfrm>
        </p:spPr>
        <p:txBody>
          <a:bodyPr/>
          <a:lstStyle>
            <a:lvl1pPr marL="0" indent="0">
              <a:buNone/>
              <a:defRPr sz="800" b="1" cap="all" spc="100" baseline="0">
                <a:latin typeface="Roboto" panose="02000000000000000000" pitchFamily="2" charset="0"/>
                <a:ea typeface="Roboto" panose="02000000000000000000" pitchFamily="2" charset="0"/>
              </a:defRPr>
            </a:lvl1pPr>
          </a:lstStyle>
          <a:p>
            <a:pPr lvl="0"/>
            <a:r>
              <a:rPr lang="en-US" dirty="0"/>
              <a:t>Category / place / speakers etc.</a:t>
            </a:r>
          </a:p>
        </p:txBody>
      </p:sp>
      <p:sp>
        <p:nvSpPr>
          <p:cNvPr id="12" name="Title 11">
            <a:extLst>
              <a:ext uri="{FF2B5EF4-FFF2-40B4-BE49-F238E27FC236}">
                <a16:creationId xmlns:a16="http://schemas.microsoft.com/office/drawing/2014/main" id="{B65EAD1B-38C5-FD6B-151A-0D1E20D81147}"/>
              </a:ext>
            </a:extLst>
          </p:cNvPr>
          <p:cNvSpPr>
            <a:spLocks noGrp="1"/>
          </p:cNvSpPr>
          <p:nvPr>
            <p:ph type="title" hasCustomPrompt="1"/>
          </p:nvPr>
        </p:nvSpPr>
        <p:spPr>
          <a:xfrm>
            <a:off x="381000" y="2973977"/>
            <a:ext cx="9934575" cy="512064"/>
          </a:xfrm>
        </p:spPr>
        <p:txBody>
          <a:bodyPr/>
          <a:lstStyle>
            <a:lvl1pPr>
              <a:defRPr sz="4000">
                <a:latin typeface="+mn-lt"/>
              </a:defRPr>
            </a:lvl1pPr>
          </a:lstStyle>
          <a:p>
            <a:r>
              <a:rPr lang="en-US" dirty="0"/>
              <a:t>Presentation title</a:t>
            </a:r>
          </a:p>
        </p:txBody>
      </p:sp>
      <p:sp>
        <p:nvSpPr>
          <p:cNvPr id="16" name="Text Placeholder 15">
            <a:extLst>
              <a:ext uri="{FF2B5EF4-FFF2-40B4-BE49-F238E27FC236}">
                <a16:creationId xmlns:a16="http://schemas.microsoft.com/office/drawing/2014/main" id="{F747C0A9-4CE0-2668-4815-2564172CE5F7}"/>
              </a:ext>
            </a:extLst>
          </p:cNvPr>
          <p:cNvSpPr>
            <a:spLocks noGrp="1"/>
          </p:cNvSpPr>
          <p:nvPr>
            <p:ph type="body" sz="quarter" idx="12" hasCustomPrompt="1"/>
          </p:nvPr>
        </p:nvSpPr>
        <p:spPr>
          <a:xfrm>
            <a:off x="381000" y="3518898"/>
            <a:ext cx="9934575" cy="514622"/>
          </a:xfrm>
        </p:spPr>
        <p:txBody>
          <a:bodyPr/>
          <a:lstStyle>
            <a:lvl1pPr marL="0" indent="0">
              <a:buNone/>
              <a:defRPr sz="4000">
                <a:latin typeface="Roboto Light" panose="02000000000000000000" pitchFamily="2" charset="0"/>
                <a:ea typeface="Roboto Light" panose="02000000000000000000" pitchFamily="2" charset="0"/>
              </a:defRPr>
            </a:lvl1pPr>
          </a:lstStyle>
          <a:p>
            <a:pPr lvl="0"/>
            <a:r>
              <a:rPr lang="en-US" dirty="0"/>
              <a:t>Presentation subtitle</a:t>
            </a:r>
          </a:p>
        </p:txBody>
      </p:sp>
      <p:pic>
        <p:nvPicPr>
          <p:cNvPr id="26" name="Graphic 25">
            <a:extLst>
              <a:ext uri="{FF2B5EF4-FFF2-40B4-BE49-F238E27FC236}">
                <a16:creationId xmlns:a16="http://schemas.microsoft.com/office/drawing/2014/main" id="{BE8B49E7-68AC-8216-7CF1-D588097BF2B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60355" y="319632"/>
            <a:ext cx="1405890" cy="1405890"/>
          </a:xfrm>
          <a:prstGeom prst="rect">
            <a:avLst/>
          </a:prstGeom>
        </p:spPr>
      </p:pic>
    </p:spTree>
    <p:extLst>
      <p:ext uri="{BB962C8B-B14F-4D97-AF65-F5344CB8AC3E}">
        <p14:creationId xmlns:p14="http://schemas.microsoft.com/office/powerpoint/2010/main" val="2103072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energy hue highl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26A2D20-B797-7BDC-9FBA-00EB72E59CFA}"/>
              </a:ext>
            </a:extLst>
          </p:cNvPr>
          <p:cNvSpPr/>
          <p:nvPr userDrawn="1"/>
        </p:nvSpPr>
        <p:spPr>
          <a:xfrm>
            <a:off x="6096000" y="0"/>
            <a:ext cx="4663438" cy="64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ECF78-E068-3AB0-C4DA-C718610CDF82}"/>
              </a:ext>
            </a:extLst>
          </p:cNvPr>
          <p:cNvSpPr>
            <a:spLocks noGrp="1"/>
          </p:cNvSpPr>
          <p:nvPr>
            <p:ph type="title" hasCustomPrompt="1"/>
          </p:nvPr>
        </p:nvSpPr>
        <p:spPr>
          <a:xfrm>
            <a:off x="381000" y="457200"/>
            <a:ext cx="4663440" cy="338328"/>
          </a:xfrm>
        </p:spPr>
        <p:txBody>
          <a:bodyPr/>
          <a:lstStyle>
            <a:lvl1pPr>
              <a:lnSpc>
                <a:spcPct val="100000"/>
              </a:lnSpc>
              <a:defRPr/>
            </a:lvl1pPr>
          </a:lstStyle>
          <a:p>
            <a:r>
              <a:rPr lang="en-US" dirty="0"/>
              <a:t>Title</a:t>
            </a:r>
          </a:p>
        </p:txBody>
      </p:sp>
      <p:sp>
        <p:nvSpPr>
          <p:cNvPr id="3" name="Date Placeholder 2">
            <a:extLst>
              <a:ext uri="{FF2B5EF4-FFF2-40B4-BE49-F238E27FC236}">
                <a16:creationId xmlns:a16="http://schemas.microsoft.com/office/drawing/2014/main" id="{1A0C23DE-7A4D-DFED-070B-55C5B1B7BFC0}"/>
              </a:ext>
            </a:extLst>
          </p:cNvPr>
          <p:cNvSpPr>
            <a:spLocks noGrp="1"/>
          </p:cNvSpPr>
          <p:nvPr>
            <p:ph type="dt" sz="half" idx="10"/>
          </p:nvPr>
        </p:nvSpPr>
        <p:spPr/>
        <p:txBody>
          <a:bodyPr/>
          <a:lstStyle/>
          <a:p>
            <a:fld id="{5833AD11-36D8-4114-98DA-E9EF18DC7FAD}" type="datetime1">
              <a:rPr lang="en-US" smtClean="0"/>
              <a:t>1/27/25</a:t>
            </a:fld>
            <a:endParaRPr lang="en-US"/>
          </a:p>
        </p:txBody>
      </p:sp>
      <p:sp>
        <p:nvSpPr>
          <p:cNvPr id="4" name="Footer Placeholder 3">
            <a:extLst>
              <a:ext uri="{FF2B5EF4-FFF2-40B4-BE49-F238E27FC236}">
                <a16:creationId xmlns:a16="http://schemas.microsoft.com/office/drawing/2014/main" id="{2D273983-3B68-D3A3-705D-A209EC297867}"/>
              </a:ext>
            </a:extLst>
          </p:cNvPr>
          <p:cNvSpPr>
            <a:spLocks noGrp="1"/>
          </p:cNvSpPr>
          <p:nvPr>
            <p:ph type="ftr" sz="quarter" idx="11"/>
          </p:nvPr>
        </p:nvSpPr>
        <p:spPr>
          <a:xfrm>
            <a:off x="1876425" y="6483096"/>
            <a:ext cx="3200400" cy="182880"/>
          </a:xfrm>
        </p:spPr>
        <p:txBody>
          <a:bodyPr/>
          <a:lstStyle/>
          <a:p>
            <a:endParaRPr lang="en-US" dirty="0"/>
          </a:p>
        </p:txBody>
      </p:sp>
      <p:sp>
        <p:nvSpPr>
          <p:cNvPr id="5" name="Slide Number Placeholder 4">
            <a:extLst>
              <a:ext uri="{FF2B5EF4-FFF2-40B4-BE49-F238E27FC236}">
                <a16:creationId xmlns:a16="http://schemas.microsoft.com/office/drawing/2014/main" id="{D6D97A2D-B6DC-A1E7-BC07-AD6671989954}"/>
              </a:ext>
            </a:extLst>
          </p:cNvPr>
          <p:cNvSpPr>
            <a:spLocks noGrp="1"/>
          </p:cNvSpPr>
          <p:nvPr>
            <p:ph type="sldNum" sz="quarter" idx="12"/>
          </p:nvPr>
        </p:nvSpPr>
        <p:spPr/>
        <p:txBody>
          <a:bodyPr/>
          <a:lstStyle/>
          <a:p>
            <a:fld id="{CE102EFF-BD60-4227-96A6-04081FB4DF78}" type="slidenum">
              <a:rPr lang="en-US" smtClean="0"/>
              <a:pPr/>
              <a:t>‹#›</a:t>
            </a:fld>
            <a:endParaRPr lang="en-US"/>
          </a:p>
        </p:txBody>
      </p:sp>
      <p:sp>
        <p:nvSpPr>
          <p:cNvPr id="7" name="Text Placeholder 6">
            <a:extLst>
              <a:ext uri="{FF2B5EF4-FFF2-40B4-BE49-F238E27FC236}">
                <a16:creationId xmlns:a16="http://schemas.microsoft.com/office/drawing/2014/main" id="{49FFD69F-D318-43A1-9F81-EE1D5FAB27C3}"/>
              </a:ext>
            </a:extLst>
          </p:cNvPr>
          <p:cNvSpPr>
            <a:spLocks noGrp="1"/>
          </p:cNvSpPr>
          <p:nvPr>
            <p:ph type="body" sz="quarter" idx="13" hasCustomPrompt="1"/>
          </p:nvPr>
        </p:nvSpPr>
        <p:spPr>
          <a:xfrm>
            <a:off x="381000" y="818388"/>
            <a:ext cx="4663440" cy="274638"/>
          </a:xfrm>
        </p:spPr>
        <p:txBody>
          <a:bodyPr/>
          <a:lstStyle>
            <a:lvl1pPr marL="0" indent="0">
              <a:lnSpc>
                <a:spcPct val="100000"/>
              </a:lnSpc>
              <a:spcBef>
                <a:spcPts val="0"/>
              </a:spcBef>
              <a:buNone/>
              <a:defRPr sz="1600">
                <a:latin typeface="Roboto Light" panose="02000000000000000000" pitchFamily="2" charset="0"/>
                <a:ea typeface="Roboto Light" panose="02000000000000000000" pitchFamily="2" charset="0"/>
              </a:defRPr>
            </a:lvl1pPr>
          </a:lstStyle>
          <a:p>
            <a:pPr lvl="0"/>
            <a:r>
              <a:rPr lang="en-US" dirty="0"/>
              <a:t>Subtitle</a:t>
            </a:r>
          </a:p>
        </p:txBody>
      </p:sp>
      <p:sp>
        <p:nvSpPr>
          <p:cNvPr id="11" name="Content Placeholder 10">
            <a:extLst>
              <a:ext uri="{FF2B5EF4-FFF2-40B4-BE49-F238E27FC236}">
                <a16:creationId xmlns:a16="http://schemas.microsoft.com/office/drawing/2014/main" id="{7BB9233A-5091-9B3E-C6AF-A280A8DFB432}"/>
              </a:ext>
            </a:extLst>
          </p:cNvPr>
          <p:cNvSpPr>
            <a:spLocks noGrp="1"/>
          </p:cNvSpPr>
          <p:nvPr>
            <p:ph sz="quarter" idx="15"/>
          </p:nvPr>
        </p:nvSpPr>
        <p:spPr>
          <a:xfrm>
            <a:off x="381000" y="1828800"/>
            <a:ext cx="4818888"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a:extLst>
              <a:ext uri="{FF2B5EF4-FFF2-40B4-BE49-F238E27FC236}">
                <a16:creationId xmlns:a16="http://schemas.microsoft.com/office/drawing/2014/main" id="{57E7BA11-11B5-CD20-2F1A-D0185A50A22A}"/>
              </a:ext>
            </a:extLst>
          </p:cNvPr>
          <p:cNvSpPr>
            <a:spLocks noGrp="1"/>
          </p:cNvSpPr>
          <p:nvPr>
            <p:ph type="body" sz="quarter" idx="16" hasCustomPrompt="1"/>
          </p:nvPr>
        </p:nvSpPr>
        <p:spPr>
          <a:xfrm>
            <a:off x="6578282" y="2447925"/>
            <a:ext cx="3698875" cy="2408238"/>
          </a:xfrm>
        </p:spPr>
        <p:txBody>
          <a:bodyPr/>
          <a:lstStyle>
            <a:lvl1pPr marL="0" indent="0">
              <a:buNone/>
              <a:defRPr sz="2000">
                <a:latin typeface="+mj-lt"/>
              </a:defRPr>
            </a:lvl1pPr>
            <a:lvl2pPr>
              <a:defRPr sz="2000"/>
            </a:lvl2pPr>
            <a:lvl3pPr>
              <a:defRPr sz="2000"/>
            </a:lvl3pPr>
            <a:lvl4pPr>
              <a:defRPr sz="2000"/>
            </a:lvl4pPr>
            <a:lvl5pPr>
              <a:defRPr sz="2000"/>
            </a:lvl5pPr>
          </a:lstStyle>
          <a:p>
            <a:pPr lvl="0"/>
            <a:r>
              <a:rPr lang="en-US" dirty="0"/>
              <a:t>Put text here</a:t>
            </a:r>
          </a:p>
        </p:txBody>
      </p:sp>
    </p:spTree>
    <p:extLst>
      <p:ext uri="{BB962C8B-B14F-4D97-AF65-F5344CB8AC3E}">
        <p14:creationId xmlns:p14="http://schemas.microsoft.com/office/powerpoint/2010/main" val="1942024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ECF78-E068-3AB0-C4DA-C718610CDF82}"/>
              </a:ext>
            </a:extLst>
          </p:cNvPr>
          <p:cNvSpPr>
            <a:spLocks noGrp="1"/>
          </p:cNvSpPr>
          <p:nvPr>
            <p:ph type="title" hasCustomPrompt="1"/>
          </p:nvPr>
        </p:nvSpPr>
        <p:spPr>
          <a:xfrm>
            <a:off x="381000" y="457200"/>
            <a:ext cx="4663440" cy="338328"/>
          </a:xfrm>
        </p:spPr>
        <p:txBody>
          <a:bodyPr/>
          <a:lstStyle>
            <a:lvl1pPr>
              <a:lnSpc>
                <a:spcPct val="100000"/>
              </a:lnSpc>
              <a:defRPr/>
            </a:lvl1pPr>
          </a:lstStyle>
          <a:p>
            <a:r>
              <a:rPr lang="en-US" dirty="0"/>
              <a:t>Title</a:t>
            </a:r>
          </a:p>
        </p:txBody>
      </p:sp>
      <p:sp>
        <p:nvSpPr>
          <p:cNvPr id="3" name="Date Placeholder 2">
            <a:extLst>
              <a:ext uri="{FF2B5EF4-FFF2-40B4-BE49-F238E27FC236}">
                <a16:creationId xmlns:a16="http://schemas.microsoft.com/office/drawing/2014/main" id="{1A0C23DE-7A4D-DFED-070B-55C5B1B7BFC0}"/>
              </a:ext>
            </a:extLst>
          </p:cNvPr>
          <p:cNvSpPr>
            <a:spLocks noGrp="1"/>
          </p:cNvSpPr>
          <p:nvPr>
            <p:ph type="dt" sz="half" idx="10"/>
          </p:nvPr>
        </p:nvSpPr>
        <p:spPr/>
        <p:txBody>
          <a:bodyPr/>
          <a:lstStyle/>
          <a:p>
            <a:fld id="{5833AD11-36D8-4114-98DA-E9EF18DC7FAD}" type="datetime1">
              <a:rPr lang="en-US" smtClean="0"/>
              <a:t>1/27/25</a:t>
            </a:fld>
            <a:endParaRPr lang="en-US"/>
          </a:p>
        </p:txBody>
      </p:sp>
      <p:sp>
        <p:nvSpPr>
          <p:cNvPr id="4" name="Footer Placeholder 3">
            <a:extLst>
              <a:ext uri="{FF2B5EF4-FFF2-40B4-BE49-F238E27FC236}">
                <a16:creationId xmlns:a16="http://schemas.microsoft.com/office/drawing/2014/main" id="{2D273983-3B68-D3A3-705D-A209EC297867}"/>
              </a:ext>
            </a:extLst>
          </p:cNvPr>
          <p:cNvSpPr>
            <a:spLocks noGrp="1"/>
          </p:cNvSpPr>
          <p:nvPr>
            <p:ph type="ftr" sz="quarter" idx="11"/>
          </p:nvPr>
        </p:nvSpPr>
        <p:spPr>
          <a:xfrm>
            <a:off x="1876425" y="6483096"/>
            <a:ext cx="3200400" cy="182880"/>
          </a:xfrm>
        </p:spPr>
        <p:txBody>
          <a:bodyPr/>
          <a:lstStyle/>
          <a:p>
            <a:endParaRPr lang="en-US" dirty="0"/>
          </a:p>
        </p:txBody>
      </p:sp>
      <p:sp>
        <p:nvSpPr>
          <p:cNvPr id="5" name="Slide Number Placeholder 4">
            <a:extLst>
              <a:ext uri="{FF2B5EF4-FFF2-40B4-BE49-F238E27FC236}">
                <a16:creationId xmlns:a16="http://schemas.microsoft.com/office/drawing/2014/main" id="{D6D97A2D-B6DC-A1E7-BC07-AD6671989954}"/>
              </a:ext>
            </a:extLst>
          </p:cNvPr>
          <p:cNvSpPr>
            <a:spLocks noGrp="1"/>
          </p:cNvSpPr>
          <p:nvPr>
            <p:ph type="sldNum" sz="quarter" idx="12"/>
          </p:nvPr>
        </p:nvSpPr>
        <p:spPr/>
        <p:txBody>
          <a:bodyPr/>
          <a:lstStyle/>
          <a:p>
            <a:fld id="{CE102EFF-BD60-4227-96A6-04081FB4DF78}" type="slidenum">
              <a:rPr lang="en-US" smtClean="0"/>
              <a:pPr/>
              <a:t>‹#›</a:t>
            </a:fld>
            <a:endParaRPr lang="en-US"/>
          </a:p>
        </p:txBody>
      </p:sp>
      <p:sp>
        <p:nvSpPr>
          <p:cNvPr id="7" name="Text Placeholder 6">
            <a:extLst>
              <a:ext uri="{FF2B5EF4-FFF2-40B4-BE49-F238E27FC236}">
                <a16:creationId xmlns:a16="http://schemas.microsoft.com/office/drawing/2014/main" id="{49FFD69F-D318-43A1-9F81-EE1D5FAB27C3}"/>
              </a:ext>
            </a:extLst>
          </p:cNvPr>
          <p:cNvSpPr>
            <a:spLocks noGrp="1"/>
          </p:cNvSpPr>
          <p:nvPr>
            <p:ph type="body" sz="quarter" idx="13" hasCustomPrompt="1"/>
          </p:nvPr>
        </p:nvSpPr>
        <p:spPr>
          <a:xfrm>
            <a:off x="381000" y="818388"/>
            <a:ext cx="4663440" cy="274638"/>
          </a:xfrm>
        </p:spPr>
        <p:txBody>
          <a:bodyPr/>
          <a:lstStyle>
            <a:lvl1pPr marL="0" indent="0">
              <a:lnSpc>
                <a:spcPct val="100000"/>
              </a:lnSpc>
              <a:spcBef>
                <a:spcPts val="0"/>
              </a:spcBef>
              <a:buNone/>
              <a:defRPr sz="1600">
                <a:latin typeface="Roboto Light" panose="02000000000000000000" pitchFamily="2" charset="0"/>
                <a:ea typeface="Roboto Light" panose="02000000000000000000" pitchFamily="2" charset="0"/>
              </a:defRPr>
            </a:lvl1pPr>
          </a:lstStyle>
          <a:p>
            <a:pPr lvl="0"/>
            <a:r>
              <a:rPr lang="en-US" dirty="0"/>
              <a:t>Subtitle</a:t>
            </a:r>
          </a:p>
        </p:txBody>
      </p:sp>
      <p:sp>
        <p:nvSpPr>
          <p:cNvPr id="9" name="Picture Placeholder 8">
            <a:extLst>
              <a:ext uri="{FF2B5EF4-FFF2-40B4-BE49-F238E27FC236}">
                <a16:creationId xmlns:a16="http://schemas.microsoft.com/office/drawing/2014/main" id="{C59A34E4-DF15-AD2D-8A3E-61F81BD180A0}"/>
              </a:ext>
            </a:extLst>
          </p:cNvPr>
          <p:cNvSpPr>
            <a:spLocks noGrp="1"/>
          </p:cNvSpPr>
          <p:nvPr>
            <p:ph type="pic" sz="quarter" idx="14"/>
          </p:nvPr>
        </p:nvSpPr>
        <p:spPr>
          <a:xfrm>
            <a:off x="6095999" y="0"/>
            <a:ext cx="4663439" cy="6400800"/>
          </a:xfrm>
        </p:spPr>
        <p:txBody>
          <a:bodyPr anchor="ctr"/>
          <a:lstStyle>
            <a:lvl1pPr marL="0" indent="0" algn="ctr">
              <a:buNone/>
              <a:defRPr/>
            </a:lvl1pPr>
          </a:lstStyle>
          <a:p>
            <a:r>
              <a:rPr lang="en-US"/>
              <a:t>Click icon to add picture</a:t>
            </a:r>
            <a:endParaRPr lang="en-US" dirty="0"/>
          </a:p>
        </p:txBody>
      </p:sp>
      <p:sp>
        <p:nvSpPr>
          <p:cNvPr id="11" name="Content Placeholder 10">
            <a:extLst>
              <a:ext uri="{FF2B5EF4-FFF2-40B4-BE49-F238E27FC236}">
                <a16:creationId xmlns:a16="http://schemas.microsoft.com/office/drawing/2014/main" id="{7BB9233A-5091-9B3E-C6AF-A280A8DFB432}"/>
              </a:ext>
            </a:extLst>
          </p:cNvPr>
          <p:cNvSpPr>
            <a:spLocks noGrp="1"/>
          </p:cNvSpPr>
          <p:nvPr>
            <p:ph sz="quarter" idx="15"/>
          </p:nvPr>
        </p:nvSpPr>
        <p:spPr>
          <a:xfrm>
            <a:off x="381000" y="1828800"/>
            <a:ext cx="4818888"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2651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5F46C-C7D2-0705-CA85-EA609A3D0909}"/>
              </a:ext>
            </a:extLst>
          </p:cNvPr>
          <p:cNvSpPr>
            <a:spLocks noGrp="1"/>
          </p:cNvSpPr>
          <p:nvPr>
            <p:ph type="title" hasCustomPrompt="1"/>
          </p:nvPr>
        </p:nvSpPr>
        <p:spPr>
          <a:xfrm>
            <a:off x="381000" y="457200"/>
            <a:ext cx="9934575" cy="338328"/>
          </a:xfrm>
        </p:spPr>
        <p:txBody>
          <a:bodyPr/>
          <a:lstStyle>
            <a:lvl1pPr>
              <a:lnSpc>
                <a:spcPct val="100000"/>
              </a:lnSpc>
              <a:defRPr/>
            </a:lvl1pPr>
          </a:lstStyle>
          <a:p>
            <a:r>
              <a:rPr lang="en-US" dirty="0"/>
              <a:t>Title</a:t>
            </a:r>
          </a:p>
        </p:txBody>
      </p:sp>
      <p:sp>
        <p:nvSpPr>
          <p:cNvPr id="3" name="Date Placeholder 2">
            <a:extLst>
              <a:ext uri="{FF2B5EF4-FFF2-40B4-BE49-F238E27FC236}">
                <a16:creationId xmlns:a16="http://schemas.microsoft.com/office/drawing/2014/main" id="{D21E95D4-0960-E090-3673-507F9F65C503}"/>
              </a:ext>
            </a:extLst>
          </p:cNvPr>
          <p:cNvSpPr>
            <a:spLocks noGrp="1"/>
          </p:cNvSpPr>
          <p:nvPr>
            <p:ph type="dt" sz="half" idx="10"/>
          </p:nvPr>
        </p:nvSpPr>
        <p:spPr/>
        <p:txBody>
          <a:bodyPr/>
          <a:lstStyle/>
          <a:p>
            <a:fld id="{959FF223-3353-47F0-9C5C-B43BC30B0FAD}" type="datetime1">
              <a:rPr lang="en-US" smtClean="0"/>
              <a:t>1/27/25</a:t>
            </a:fld>
            <a:endParaRPr lang="en-US"/>
          </a:p>
        </p:txBody>
      </p:sp>
      <p:sp>
        <p:nvSpPr>
          <p:cNvPr id="4" name="Footer Placeholder 3">
            <a:extLst>
              <a:ext uri="{FF2B5EF4-FFF2-40B4-BE49-F238E27FC236}">
                <a16:creationId xmlns:a16="http://schemas.microsoft.com/office/drawing/2014/main" id="{5AFB6EC7-831E-5DFB-5292-FDA763AE04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24E0DB-1D15-151F-1F33-2415714B83C9}"/>
              </a:ext>
            </a:extLst>
          </p:cNvPr>
          <p:cNvSpPr>
            <a:spLocks noGrp="1"/>
          </p:cNvSpPr>
          <p:nvPr>
            <p:ph type="sldNum" sz="quarter" idx="12"/>
          </p:nvPr>
        </p:nvSpPr>
        <p:spPr/>
        <p:txBody>
          <a:bodyPr/>
          <a:lstStyle/>
          <a:p>
            <a:fld id="{CE102EFF-BD60-4227-96A6-04081FB4DF78}" type="slidenum">
              <a:rPr lang="en-US" smtClean="0"/>
              <a:pPr/>
              <a:t>‹#›</a:t>
            </a:fld>
            <a:endParaRPr lang="en-US"/>
          </a:p>
        </p:txBody>
      </p:sp>
      <p:sp>
        <p:nvSpPr>
          <p:cNvPr id="7" name="Text Placeholder 6">
            <a:extLst>
              <a:ext uri="{FF2B5EF4-FFF2-40B4-BE49-F238E27FC236}">
                <a16:creationId xmlns:a16="http://schemas.microsoft.com/office/drawing/2014/main" id="{0B0FA92F-FEE6-85AF-41FC-F555CC675227}"/>
              </a:ext>
            </a:extLst>
          </p:cNvPr>
          <p:cNvSpPr>
            <a:spLocks noGrp="1"/>
          </p:cNvSpPr>
          <p:nvPr>
            <p:ph type="body" sz="quarter" idx="13" hasCustomPrompt="1"/>
          </p:nvPr>
        </p:nvSpPr>
        <p:spPr>
          <a:xfrm>
            <a:off x="381000" y="818388"/>
            <a:ext cx="9934575" cy="274320"/>
          </a:xfrm>
        </p:spPr>
        <p:txBody>
          <a:bodyPr/>
          <a:lstStyle>
            <a:lvl1pPr marL="0" indent="0">
              <a:lnSpc>
                <a:spcPct val="100000"/>
              </a:lnSpc>
              <a:spcBef>
                <a:spcPts val="0"/>
              </a:spcBef>
              <a:buNone/>
              <a:defRPr sz="1600">
                <a:latin typeface="Roboto Light" panose="02000000000000000000" pitchFamily="2" charset="0"/>
                <a:ea typeface="Roboto Light" panose="02000000000000000000" pitchFamily="2" charset="0"/>
              </a:defRPr>
            </a:lvl1pPr>
          </a:lstStyle>
          <a:p>
            <a:pPr lvl="0"/>
            <a:r>
              <a:rPr lang="en-US" dirty="0"/>
              <a:t>Subtitle</a:t>
            </a:r>
          </a:p>
        </p:txBody>
      </p:sp>
    </p:spTree>
    <p:extLst>
      <p:ext uri="{BB962C8B-B14F-4D97-AF65-F5344CB8AC3E}">
        <p14:creationId xmlns:p14="http://schemas.microsoft.com/office/powerpoint/2010/main" val="850003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52C4664-98FF-C2ED-304B-639C2CFBA7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97816" y="359637"/>
            <a:ext cx="648743" cy="648743"/>
          </a:xfrm>
          <a:prstGeom prst="rect">
            <a:avLst/>
          </a:prstGeom>
        </p:spPr>
      </p:pic>
    </p:spTree>
    <p:extLst>
      <p:ext uri="{BB962C8B-B14F-4D97-AF65-F5344CB8AC3E}">
        <p14:creationId xmlns:p14="http://schemas.microsoft.com/office/powerpoint/2010/main" val="1383626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amp;A slide">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FFC36E0F-EF14-AAE3-9B8E-A6AADEA87D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1349" t="12366" b="8357"/>
          <a:stretch>
            <a:fillRect/>
          </a:stretch>
        </p:blipFill>
        <p:spPr>
          <a:xfrm rot="2700000">
            <a:off x="-607909" y="-3381716"/>
            <a:ext cx="13438884" cy="13545818"/>
          </a:xfrm>
          <a:custGeom>
            <a:avLst/>
            <a:gdLst>
              <a:gd name="connsiteX0" fmla="*/ 0 w 13438884"/>
              <a:gd name="connsiteY0" fmla="*/ 8696480 h 13545818"/>
              <a:gd name="connsiteX1" fmla="*/ 8696480 w 13438884"/>
              <a:gd name="connsiteY1" fmla="*/ 0 h 13545818"/>
              <a:gd name="connsiteX2" fmla="*/ 13438884 w 13438884"/>
              <a:gd name="connsiteY2" fmla="*/ 4742405 h 13545818"/>
              <a:gd name="connsiteX3" fmla="*/ 13438884 w 13438884"/>
              <a:gd name="connsiteY3" fmla="*/ 4956272 h 13545818"/>
              <a:gd name="connsiteX4" fmla="*/ 4849338 w 13438884"/>
              <a:gd name="connsiteY4" fmla="*/ 13545818 h 13545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8884" h="13545818">
                <a:moveTo>
                  <a:pt x="0" y="8696480"/>
                </a:moveTo>
                <a:lnTo>
                  <a:pt x="8696480" y="0"/>
                </a:lnTo>
                <a:lnTo>
                  <a:pt x="13438884" y="4742405"/>
                </a:lnTo>
                <a:lnTo>
                  <a:pt x="13438884" y="4956272"/>
                </a:lnTo>
                <a:lnTo>
                  <a:pt x="4849338" y="13545818"/>
                </a:lnTo>
                <a:close/>
              </a:path>
            </a:pathLst>
          </a:custGeom>
        </p:spPr>
      </p:pic>
      <p:sp>
        <p:nvSpPr>
          <p:cNvPr id="20" name="Picture Placeholder 19">
            <a:extLst>
              <a:ext uri="{FF2B5EF4-FFF2-40B4-BE49-F238E27FC236}">
                <a16:creationId xmlns:a16="http://schemas.microsoft.com/office/drawing/2014/main" id="{B4201413-5A90-B2A3-68FD-8F95F028D016}"/>
              </a:ext>
            </a:extLst>
          </p:cNvPr>
          <p:cNvSpPr>
            <a:spLocks noGrp="1"/>
          </p:cNvSpPr>
          <p:nvPr>
            <p:ph type="pic" sz="quarter" idx="12"/>
          </p:nvPr>
        </p:nvSpPr>
        <p:spPr>
          <a:xfrm>
            <a:off x="0" y="0"/>
            <a:ext cx="3779520" cy="6858000"/>
          </a:xfrm>
          <a:custGeom>
            <a:avLst/>
            <a:gdLst>
              <a:gd name="connsiteX0" fmla="*/ 2192443 w 3779520"/>
              <a:gd name="connsiteY0" fmla="*/ 1862698 h 6858000"/>
              <a:gd name="connsiteX1" fmla="*/ 3766227 w 3779520"/>
              <a:gd name="connsiteY1" fmla="*/ 2334032 h 6858000"/>
              <a:gd name="connsiteX2" fmla="*/ 3779520 w 3779520"/>
              <a:gd name="connsiteY2" fmla="*/ 2343801 h 6858000"/>
              <a:gd name="connsiteX3" fmla="*/ 3779520 w 3779520"/>
              <a:gd name="connsiteY3" fmla="*/ 6858000 h 6858000"/>
              <a:gd name="connsiteX4" fmla="*/ 291629 w 3779520"/>
              <a:gd name="connsiteY4" fmla="*/ 6858000 h 6858000"/>
              <a:gd name="connsiteX5" fmla="*/ 171986 w 3779520"/>
              <a:gd name="connsiteY5" fmla="*/ 6741681 h 6858000"/>
              <a:gd name="connsiteX6" fmla="*/ 18213 w 3779520"/>
              <a:gd name="connsiteY6" fmla="*/ 6583514 h 6858000"/>
              <a:gd name="connsiteX7" fmla="*/ 0 w 3779520"/>
              <a:gd name="connsiteY7" fmla="*/ 6560031 h 6858000"/>
              <a:gd name="connsiteX8" fmla="*/ 0 w 3779520"/>
              <a:gd name="connsiteY8" fmla="*/ 2884276 h 6858000"/>
              <a:gd name="connsiteX9" fmla="*/ 167589 w 3779520"/>
              <a:gd name="connsiteY9" fmla="*/ 2699658 h 6858000"/>
              <a:gd name="connsiteX10" fmla="*/ 2192443 w 3779520"/>
              <a:gd name="connsiteY10" fmla="*/ 1862698 h 6858000"/>
              <a:gd name="connsiteX11" fmla="*/ 0 w 3779520"/>
              <a:gd name="connsiteY11" fmla="*/ 0 h 6858000"/>
              <a:gd name="connsiteX12" fmla="*/ 3779520 w 3779520"/>
              <a:gd name="connsiteY12" fmla="*/ 0 h 6858000"/>
              <a:gd name="connsiteX13" fmla="*/ 3779520 w 3779520"/>
              <a:gd name="connsiteY13" fmla="*/ 2085409 h 6858000"/>
              <a:gd name="connsiteX14" fmla="*/ 3622893 w 3779520"/>
              <a:gd name="connsiteY14" fmla="*/ 1992882 h 6858000"/>
              <a:gd name="connsiteX15" fmla="*/ 11619 w 3779520"/>
              <a:gd name="connsiteY15" fmla="*/ 2543689 h 6858000"/>
              <a:gd name="connsiteX16" fmla="*/ 0 w 3779520"/>
              <a:gd name="connsiteY16" fmla="*/ 25560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79520" h="6858000">
                <a:moveTo>
                  <a:pt x="2192443" y="1862698"/>
                </a:moveTo>
                <a:cubicBezTo>
                  <a:pt x="2741905" y="1863111"/>
                  <a:pt x="3291059" y="2020454"/>
                  <a:pt x="3766227" y="2334032"/>
                </a:cubicBezTo>
                <a:lnTo>
                  <a:pt x="3779520" y="2343801"/>
                </a:lnTo>
                <a:lnTo>
                  <a:pt x="3779520" y="6858000"/>
                </a:lnTo>
                <a:lnTo>
                  <a:pt x="291629" y="6858000"/>
                </a:lnTo>
                <a:lnTo>
                  <a:pt x="171986" y="6741681"/>
                </a:lnTo>
                <a:cubicBezTo>
                  <a:pt x="119264" y="6688959"/>
                  <a:pt x="66542" y="6636236"/>
                  <a:pt x="18213" y="6583514"/>
                </a:cubicBezTo>
                <a:lnTo>
                  <a:pt x="0" y="6560031"/>
                </a:lnTo>
                <a:lnTo>
                  <a:pt x="0" y="2884276"/>
                </a:lnTo>
                <a:lnTo>
                  <a:pt x="167589" y="2699658"/>
                </a:lnTo>
                <a:cubicBezTo>
                  <a:pt x="726661" y="2140586"/>
                  <a:pt x="1459826" y="1862148"/>
                  <a:pt x="2192443" y="1862698"/>
                </a:cubicBezTo>
                <a:close/>
                <a:moveTo>
                  <a:pt x="0" y="0"/>
                </a:moveTo>
                <a:lnTo>
                  <a:pt x="3779520" y="0"/>
                </a:lnTo>
                <a:lnTo>
                  <a:pt x="3779520" y="2085409"/>
                </a:lnTo>
                <a:lnTo>
                  <a:pt x="3622893" y="1992882"/>
                </a:lnTo>
                <a:cubicBezTo>
                  <a:pt x="2458773" y="1381413"/>
                  <a:pt x="987936" y="1567372"/>
                  <a:pt x="11619" y="2543689"/>
                </a:cubicBezTo>
                <a:lnTo>
                  <a:pt x="0" y="2556072"/>
                </a:lnTo>
                <a:close/>
              </a:path>
            </a:pathLst>
          </a:custGeom>
        </p:spPr>
        <p:txBody>
          <a:bodyPr wrap="square">
            <a:noAutofit/>
          </a:bodyPr>
          <a:lstStyle>
            <a:lvl1pPr marL="0" indent="0">
              <a:buNone/>
              <a:defRPr>
                <a:noFill/>
              </a:defRPr>
            </a:lvl1pPr>
          </a:lstStyle>
          <a:p>
            <a:r>
              <a:rPr lang="en-US"/>
              <a:t>Click icon to add picture</a:t>
            </a:r>
            <a:endParaRPr lang="en-US" dirty="0"/>
          </a:p>
        </p:txBody>
      </p:sp>
      <p:sp>
        <p:nvSpPr>
          <p:cNvPr id="11" name="Text Placeholder 10">
            <a:extLst>
              <a:ext uri="{FF2B5EF4-FFF2-40B4-BE49-F238E27FC236}">
                <a16:creationId xmlns:a16="http://schemas.microsoft.com/office/drawing/2014/main" id="{37075882-A5ED-914B-C116-13A0E10EA75D}"/>
              </a:ext>
            </a:extLst>
          </p:cNvPr>
          <p:cNvSpPr>
            <a:spLocks noGrp="1"/>
          </p:cNvSpPr>
          <p:nvPr>
            <p:ph type="body" sz="quarter" idx="10" hasCustomPrompt="1"/>
          </p:nvPr>
        </p:nvSpPr>
        <p:spPr>
          <a:xfrm>
            <a:off x="4770119" y="2100376"/>
            <a:ext cx="4937760" cy="207324"/>
          </a:xfrm>
        </p:spPr>
        <p:txBody>
          <a:bodyPr/>
          <a:lstStyle>
            <a:lvl1pPr marL="0" indent="0">
              <a:buNone/>
              <a:defRPr sz="1800" b="0">
                <a:latin typeface="+mj-lt"/>
              </a:defRPr>
            </a:lvl1pPr>
          </a:lstStyle>
          <a:p>
            <a:pPr lvl="0"/>
            <a:r>
              <a:rPr lang="en-US" dirty="0"/>
              <a:t>It’s time for</a:t>
            </a:r>
          </a:p>
        </p:txBody>
      </p:sp>
      <p:sp>
        <p:nvSpPr>
          <p:cNvPr id="13" name="Text Placeholder 12">
            <a:extLst>
              <a:ext uri="{FF2B5EF4-FFF2-40B4-BE49-F238E27FC236}">
                <a16:creationId xmlns:a16="http://schemas.microsoft.com/office/drawing/2014/main" id="{413C137C-4AA3-34C8-BF0C-F3847FA90C66}"/>
              </a:ext>
            </a:extLst>
          </p:cNvPr>
          <p:cNvSpPr>
            <a:spLocks noGrp="1"/>
          </p:cNvSpPr>
          <p:nvPr>
            <p:ph type="body" sz="quarter" idx="11" hasCustomPrompt="1"/>
          </p:nvPr>
        </p:nvSpPr>
        <p:spPr>
          <a:xfrm>
            <a:off x="4636770" y="2009775"/>
            <a:ext cx="5029200" cy="3327400"/>
          </a:xfrm>
        </p:spPr>
        <p:txBody>
          <a:bodyPr/>
          <a:lstStyle>
            <a:lvl1pPr marL="0" indent="0">
              <a:buNone/>
              <a:defRPr sz="20000">
                <a:latin typeface="Roboto Light" panose="02000000000000000000" pitchFamily="2" charset="0"/>
                <a:ea typeface="Roboto Light" panose="02000000000000000000" pitchFamily="2" charset="0"/>
              </a:defRPr>
            </a:lvl1pPr>
          </a:lstStyle>
          <a:p>
            <a:pPr lvl="0"/>
            <a:r>
              <a:rPr lang="en-US" dirty="0"/>
              <a:t>Q&amp;A</a:t>
            </a:r>
          </a:p>
        </p:txBody>
      </p:sp>
      <p:pic>
        <p:nvPicPr>
          <p:cNvPr id="2" name="Graphic 1">
            <a:extLst>
              <a:ext uri="{FF2B5EF4-FFF2-40B4-BE49-F238E27FC236}">
                <a16:creationId xmlns:a16="http://schemas.microsoft.com/office/drawing/2014/main" id="{B1470CE6-6098-AFA1-53A2-429728CB1C0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97816" y="359637"/>
            <a:ext cx="648743" cy="648743"/>
          </a:xfrm>
          <a:prstGeom prst="rect">
            <a:avLst/>
          </a:prstGeom>
        </p:spPr>
      </p:pic>
    </p:spTree>
    <p:extLst>
      <p:ext uri="{BB962C8B-B14F-4D97-AF65-F5344CB8AC3E}">
        <p14:creationId xmlns:p14="http://schemas.microsoft.com/office/powerpoint/2010/main" val="1626356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 detail slide">
    <p:bg>
      <p:bgPr>
        <a:solidFill>
          <a:schemeClr val="accent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1FEB4B4-0BD5-8549-70F1-234AE2EBDC5B}"/>
              </a:ext>
            </a:extLst>
          </p:cNvPr>
          <p:cNvSpPr/>
          <p:nvPr userDrawn="1"/>
        </p:nvSpPr>
        <p:spPr>
          <a:xfrm>
            <a:off x="12192001" y="1735390"/>
            <a:ext cx="3085" cy="258686"/>
          </a:xfrm>
          <a:custGeom>
            <a:avLst/>
            <a:gdLst>
              <a:gd name="connsiteX0" fmla="*/ 0 w 3085"/>
              <a:gd name="connsiteY0" fmla="*/ 0 h 258686"/>
              <a:gd name="connsiteX1" fmla="*/ 3085 w 3085"/>
              <a:gd name="connsiteY1" fmla="*/ 130153 h 258686"/>
              <a:gd name="connsiteX2" fmla="*/ 0 w 3085"/>
              <a:gd name="connsiteY2" fmla="*/ 258686 h 258686"/>
              <a:gd name="connsiteX3" fmla="*/ 0 w 3085"/>
              <a:gd name="connsiteY3" fmla="*/ 0 h 258686"/>
            </a:gdLst>
            <a:ahLst/>
            <a:cxnLst>
              <a:cxn ang="0">
                <a:pos x="connsiteX0" y="connsiteY0"/>
              </a:cxn>
              <a:cxn ang="0">
                <a:pos x="connsiteX1" y="connsiteY1"/>
              </a:cxn>
              <a:cxn ang="0">
                <a:pos x="connsiteX2" y="connsiteY2"/>
              </a:cxn>
              <a:cxn ang="0">
                <a:pos x="connsiteX3" y="connsiteY3"/>
              </a:cxn>
            </a:cxnLst>
            <a:rect l="l" t="t" r="r" b="b"/>
            <a:pathLst>
              <a:path w="3085" h="258686">
                <a:moveTo>
                  <a:pt x="0" y="0"/>
                </a:moveTo>
                <a:lnTo>
                  <a:pt x="3085" y="130153"/>
                </a:lnTo>
                <a:lnTo>
                  <a:pt x="0" y="258686"/>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3A46C6-7EFE-9ECC-E175-CB23AF3C8A8C}"/>
              </a:ext>
            </a:extLst>
          </p:cNvPr>
          <p:cNvSpPr>
            <a:spLocks noGrp="1"/>
          </p:cNvSpPr>
          <p:nvPr>
            <p:ph type="title" hasCustomPrompt="1"/>
          </p:nvPr>
        </p:nvSpPr>
        <p:spPr>
          <a:xfrm>
            <a:off x="594360" y="2003989"/>
            <a:ext cx="4267200" cy="615120"/>
          </a:xfrm>
        </p:spPr>
        <p:txBody>
          <a:bodyPr/>
          <a:lstStyle>
            <a:lvl1pPr>
              <a:defRPr sz="4000"/>
            </a:lvl1pPr>
          </a:lstStyle>
          <a:p>
            <a:r>
              <a:rPr lang="en-US" dirty="0"/>
              <a:t>Contact</a:t>
            </a:r>
          </a:p>
        </p:txBody>
      </p:sp>
      <p:sp>
        <p:nvSpPr>
          <p:cNvPr id="8" name="Text Placeholder 7">
            <a:extLst>
              <a:ext uri="{FF2B5EF4-FFF2-40B4-BE49-F238E27FC236}">
                <a16:creationId xmlns:a16="http://schemas.microsoft.com/office/drawing/2014/main" id="{4C7B2ABF-469A-FB2E-8C4C-4AF62996E9D2}"/>
              </a:ext>
            </a:extLst>
          </p:cNvPr>
          <p:cNvSpPr>
            <a:spLocks noGrp="1"/>
          </p:cNvSpPr>
          <p:nvPr>
            <p:ph type="body" sz="quarter" idx="10" hasCustomPrompt="1"/>
          </p:nvPr>
        </p:nvSpPr>
        <p:spPr>
          <a:xfrm>
            <a:off x="594359" y="2971539"/>
            <a:ext cx="2866471" cy="431800"/>
          </a:xfrm>
        </p:spPr>
        <p:txBody>
          <a:bodyPr/>
          <a:lstStyle>
            <a:lvl1pPr marL="0" indent="0">
              <a:buNone/>
              <a:defRPr sz="1400" b="1">
                <a:latin typeface="Roboto" panose="02000000000000000000" pitchFamily="2" charset="0"/>
                <a:ea typeface="Roboto" panose="02000000000000000000" pitchFamily="2" charset="0"/>
              </a:defRPr>
            </a:lvl1pPr>
          </a:lstStyle>
          <a:p>
            <a:pPr lvl="0"/>
            <a:r>
              <a:rPr lang="en-GB" dirty="0"/>
              <a:t>If you have any further questions, please contact our team:</a:t>
            </a:r>
            <a:endParaRPr lang="en-US" dirty="0"/>
          </a:p>
        </p:txBody>
      </p:sp>
      <p:sp>
        <p:nvSpPr>
          <p:cNvPr id="10" name="Text Placeholder 9">
            <a:extLst>
              <a:ext uri="{FF2B5EF4-FFF2-40B4-BE49-F238E27FC236}">
                <a16:creationId xmlns:a16="http://schemas.microsoft.com/office/drawing/2014/main" id="{431D4BFB-BB1F-194A-4EE7-6A013C658B96}"/>
              </a:ext>
            </a:extLst>
          </p:cNvPr>
          <p:cNvSpPr>
            <a:spLocks noGrp="1"/>
          </p:cNvSpPr>
          <p:nvPr>
            <p:ph type="body" sz="quarter" idx="11" hasCustomPrompt="1"/>
          </p:nvPr>
        </p:nvSpPr>
        <p:spPr>
          <a:xfrm>
            <a:off x="594359" y="3606345"/>
            <a:ext cx="2866471" cy="1102816"/>
          </a:xfrm>
        </p:spPr>
        <p:txBody>
          <a:bodyPr/>
          <a:lstStyle>
            <a:lvl1pPr marL="0" indent="0">
              <a:buNone/>
              <a:defRPr sz="1400"/>
            </a:lvl1pPr>
          </a:lstStyle>
          <a:p>
            <a:pPr lvl="0"/>
            <a:r>
              <a:rPr lang="en-GB" dirty="0"/>
              <a:t>Put text here</a:t>
            </a:r>
            <a:endParaRPr lang="en-US" dirty="0"/>
          </a:p>
        </p:txBody>
      </p:sp>
      <p:pic>
        <p:nvPicPr>
          <p:cNvPr id="5" name="Graphic 4">
            <a:extLst>
              <a:ext uri="{FF2B5EF4-FFF2-40B4-BE49-F238E27FC236}">
                <a16:creationId xmlns:a16="http://schemas.microsoft.com/office/drawing/2014/main" id="{DDF8BE21-4910-A13C-2DFC-4773DC4463C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97816" y="359637"/>
            <a:ext cx="648743" cy="648743"/>
          </a:xfrm>
          <a:prstGeom prst="rect">
            <a:avLst/>
          </a:prstGeom>
        </p:spPr>
      </p:pic>
      <p:pic>
        <p:nvPicPr>
          <p:cNvPr id="9" name="Graphic 8">
            <a:extLst>
              <a:ext uri="{FF2B5EF4-FFF2-40B4-BE49-F238E27FC236}">
                <a16:creationId xmlns:a16="http://schemas.microsoft.com/office/drawing/2014/main" id="{C86A1DBF-84E9-0459-22AA-5A114B5CA1AE}"/>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5453"/>
          <a:stretch/>
        </p:blipFill>
        <p:spPr>
          <a:xfrm>
            <a:off x="4388088" y="-1715396"/>
            <a:ext cx="7803912" cy="10468410"/>
          </a:xfrm>
          <a:prstGeom prst="rect">
            <a:avLst/>
          </a:prstGeom>
        </p:spPr>
      </p:pic>
    </p:spTree>
    <p:extLst>
      <p:ext uri="{BB962C8B-B14F-4D97-AF65-F5344CB8AC3E}">
        <p14:creationId xmlns:p14="http://schemas.microsoft.com/office/powerpoint/2010/main" val="207010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Divider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1CD35E4-3A26-E0FD-2CB1-F8D195B6D350}"/>
              </a:ext>
            </a:extLst>
          </p:cNvPr>
          <p:cNvSpPr>
            <a:spLocks noGrp="1"/>
          </p:cNvSpPr>
          <p:nvPr>
            <p:ph type="title" hasCustomPrompt="1"/>
          </p:nvPr>
        </p:nvSpPr>
        <p:spPr>
          <a:xfrm>
            <a:off x="381000" y="4415750"/>
            <a:ext cx="7732800" cy="677108"/>
          </a:xfrm>
        </p:spPr>
        <p:txBody>
          <a:bodyPr anchor="b">
            <a:noAutofit/>
          </a:bodyPr>
          <a:lstStyle>
            <a:lvl1pPr>
              <a:lnSpc>
                <a:spcPct val="100000"/>
              </a:lnSpc>
              <a:defRPr sz="4400">
                <a:solidFill>
                  <a:schemeClr val="bg2"/>
                </a:solidFill>
                <a:latin typeface="+mn-lt"/>
              </a:defRPr>
            </a:lvl1pPr>
          </a:lstStyle>
          <a:p>
            <a:r>
              <a:rPr lang="en-US" dirty="0"/>
              <a:t>Title</a:t>
            </a:r>
          </a:p>
        </p:txBody>
      </p:sp>
      <p:sp>
        <p:nvSpPr>
          <p:cNvPr id="10" name="Text Placeholder 6">
            <a:extLst>
              <a:ext uri="{FF2B5EF4-FFF2-40B4-BE49-F238E27FC236}">
                <a16:creationId xmlns:a16="http://schemas.microsoft.com/office/drawing/2014/main" id="{608739ED-B484-2143-CB55-9230B22C777A}"/>
              </a:ext>
            </a:extLst>
          </p:cNvPr>
          <p:cNvSpPr>
            <a:spLocks noGrp="1"/>
          </p:cNvSpPr>
          <p:nvPr>
            <p:ph type="body" sz="quarter" idx="13" hasCustomPrompt="1"/>
          </p:nvPr>
        </p:nvSpPr>
        <p:spPr>
          <a:xfrm>
            <a:off x="381000" y="5160441"/>
            <a:ext cx="7732800" cy="369332"/>
          </a:xfrm>
        </p:spPr>
        <p:txBody>
          <a:bodyPr>
            <a:noAutofit/>
          </a:bodyPr>
          <a:lstStyle>
            <a:lvl1pPr marL="0" indent="0">
              <a:lnSpc>
                <a:spcPct val="100000"/>
              </a:lnSpc>
              <a:spcBef>
                <a:spcPts val="0"/>
              </a:spcBef>
              <a:buNone/>
              <a:defRPr sz="2400">
                <a:solidFill>
                  <a:schemeClr val="bg2"/>
                </a:solidFill>
                <a:latin typeface="+mn-lt"/>
                <a:ea typeface="Roboto Light" panose="02000000000000000000" pitchFamily="2" charset="0"/>
              </a:defRPr>
            </a:lvl1pPr>
          </a:lstStyle>
          <a:p>
            <a:pPr lvl="0"/>
            <a:r>
              <a:rPr lang="en-US" dirty="0"/>
              <a:t>Subtitle</a:t>
            </a:r>
          </a:p>
        </p:txBody>
      </p:sp>
      <p:sp>
        <p:nvSpPr>
          <p:cNvPr id="11" name="Text Placeholder 9">
            <a:extLst>
              <a:ext uri="{FF2B5EF4-FFF2-40B4-BE49-F238E27FC236}">
                <a16:creationId xmlns:a16="http://schemas.microsoft.com/office/drawing/2014/main" id="{97794108-FF36-C880-BB75-F7701802E6E6}"/>
              </a:ext>
            </a:extLst>
          </p:cNvPr>
          <p:cNvSpPr>
            <a:spLocks noGrp="1"/>
          </p:cNvSpPr>
          <p:nvPr>
            <p:ph type="body" sz="quarter" idx="11" hasCustomPrompt="1"/>
          </p:nvPr>
        </p:nvSpPr>
        <p:spPr>
          <a:xfrm>
            <a:off x="381000" y="6203234"/>
            <a:ext cx="7732800" cy="238207"/>
          </a:xfrm>
        </p:spPr>
        <p:txBody>
          <a:bodyPr anchor="b">
            <a:noAutofit/>
          </a:bodyPr>
          <a:lstStyle>
            <a:lvl1pPr marL="0" indent="0">
              <a:buNone/>
              <a:defRPr sz="1400">
                <a:solidFill>
                  <a:srgbClr val="2FEDC4"/>
                </a:solidFill>
              </a:defRPr>
            </a:lvl1pPr>
          </a:lstStyle>
          <a:p>
            <a:pPr lvl="0"/>
            <a:r>
              <a:rPr lang="en-GB" dirty="0"/>
              <a:t>Put text here</a:t>
            </a:r>
            <a:endParaRPr lang="en-US" dirty="0"/>
          </a:p>
        </p:txBody>
      </p:sp>
    </p:spTree>
    <p:extLst>
      <p:ext uri="{BB962C8B-B14F-4D97-AF65-F5344CB8AC3E}">
        <p14:creationId xmlns:p14="http://schemas.microsoft.com/office/powerpoint/2010/main" val="1884508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Divider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1CD35E4-3A26-E0FD-2CB1-F8D195B6D350}"/>
              </a:ext>
            </a:extLst>
          </p:cNvPr>
          <p:cNvSpPr>
            <a:spLocks noGrp="1"/>
          </p:cNvSpPr>
          <p:nvPr>
            <p:ph type="title" hasCustomPrompt="1"/>
          </p:nvPr>
        </p:nvSpPr>
        <p:spPr>
          <a:xfrm>
            <a:off x="381000" y="4415750"/>
            <a:ext cx="7732800" cy="677108"/>
          </a:xfrm>
        </p:spPr>
        <p:txBody>
          <a:bodyPr anchor="b">
            <a:noAutofit/>
          </a:bodyPr>
          <a:lstStyle>
            <a:lvl1pPr>
              <a:lnSpc>
                <a:spcPct val="100000"/>
              </a:lnSpc>
              <a:defRPr sz="4400">
                <a:solidFill>
                  <a:schemeClr val="bg2"/>
                </a:solidFill>
                <a:latin typeface="+mn-lt"/>
              </a:defRPr>
            </a:lvl1pPr>
          </a:lstStyle>
          <a:p>
            <a:r>
              <a:rPr lang="en-US" dirty="0"/>
              <a:t>Title</a:t>
            </a:r>
          </a:p>
        </p:txBody>
      </p:sp>
      <p:sp>
        <p:nvSpPr>
          <p:cNvPr id="10" name="Text Placeholder 6">
            <a:extLst>
              <a:ext uri="{FF2B5EF4-FFF2-40B4-BE49-F238E27FC236}">
                <a16:creationId xmlns:a16="http://schemas.microsoft.com/office/drawing/2014/main" id="{608739ED-B484-2143-CB55-9230B22C777A}"/>
              </a:ext>
            </a:extLst>
          </p:cNvPr>
          <p:cNvSpPr>
            <a:spLocks noGrp="1"/>
          </p:cNvSpPr>
          <p:nvPr>
            <p:ph type="body" sz="quarter" idx="13" hasCustomPrompt="1"/>
          </p:nvPr>
        </p:nvSpPr>
        <p:spPr>
          <a:xfrm>
            <a:off x="381000" y="5160441"/>
            <a:ext cx="7732800" cy="369332"/>
          </a:xfrm>
        </p:spPr>
        <p:txBody>
          <a:bodyPr>
            <a:noAutofit/>
          </a:bodyPr>
          <a:lstStyle>
            <a:lvl1pPr marL="0" indent="0">
              <a:lnSpc>
                <a:spcPct val="100000"/>
              </a:lnSpc>
              <a:spcBef>
                <a:spcPts val="0"/>
              </a:spcBef>
              <a:buNone/>
              <a:defRPr sz="2400">
                <a:solidFill>
                  <a:schemeClr val="bg2"/>
                </a:solidFill>
                <a:latin typeface="+mn-lt"/>
                <a:ea typeface="Roboto Light" panose="02000000000000000000" pitchFamily="2" charset="0"/>
              </a:defRPr>
            </a:lvl1pPr>
          </a:lstStyle>
          <a:p>
            <a:pPr lvl="0"/>
            <a:r>
              <a:rPr lang="en-US" dirty="0"/>
              <a:t>Subtitle</a:t>
            </a:r>
          </a:p>
        </p:txBody>
      </p:sp>
      <p:sp>
        <p:nvSpPr>
          <p:cNvPr id="11" name="Text Placeholder 9">
            <a:extLst>
              <a:ext uri="{FF2B5EF4-FFF2-40B4-BE49-F238E27FC236}">
                <a16:creationId xmlns:a16="http://schemas.microsoft.com/office/drawing/2014/main" id="{97794108-FF36-C880-BB75-F7701802E6E6}"/>
              </a:ext>
            </a:extLst>
          </p:cNvPr>
          <p:cNvSpPr>
            <a:spLocks noGrp="1"/>
          </p:cNvSpPr>
          <p:nvPr>
            <p:ph type="body" sz="quarter" idx="11" hasCustomPrompt="1"/>
          </p:nvPr>
        </p:nvSpPr>
        <p:spPr>
          <a:xfrm>
            <a:off x="381000" y="6203234"/>
            <a:ext cx="7732800" cy="238207"/>
          </a:xfrm>
        </p:spPr>
        <p:txBody>
          <a:bodyPr anchor="b">
            <a:noAutofit/>
          </a:bodyPr>
          <a:lstStyle>
            <a:lvl1pPr marL="0" indent="0">
              <a:buNone/>
              <a:defRPr sz="1400">
                <a:solidFill>
                  <a:srgbClr val="2FEDC4"/>
                </a:solidFill>
              </a:defRPr>
            </a:lvl1pPr>
          </a:lstStyle>
          <a:p>
            <a:pPr lvl="0"/>
            <a:r>
              <a:rPr lang="en-GB" dirty="0"/>
              <a:t>Put text here</a:t>
            </a:r>
            <a:endParaRPr lang="en-US" dirty="0"/>
          </a:p>
        </p:txBody>
      </p:sp>
    </p:spTree>
    <p:extLst>
      <p:ext uri="{BB962C8B-B14F-4D97-AF65-F5344CB8AC3E}">
        <p14:creationId xmlns:p14="http://schemas.microsoft.com/office/powerpoint/2010/main" val="3024342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Divider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1CD35E4-3A26-E0FD-2CB1-F8D195B6D350}"/>
              </a:ext>
            </a:extLst>
          </p:cNvPr>
          <p:cNvSpPr>
            <a:spLocks noGrp="1"/>
          </p:cNvSpPr>
          <p:nvPr>
            <p:ph type="title" hasCustomPrompt="1"/>
          </p:nvPr>
        </p:nvSpPr>
        <p:spPr>
          <a:xfrm>
            <a:off x="381000" y="4415750"/>
            <a:ext cx="7732800" cy="677108"/>
          </a:xfrm>
        </p:spPr>
        <p:txBody>
          <a:bodyPr anchor="b">
            <a:noAutofit/>
          </a:bodyPr>
          <a:lstStyle>
            <a:lvl1pPr>
              <a:lnSpc>
                <a:spcPct val="100000"/>
              </a:lnSpc>
              <a:defRPr sz="4400">
                <a:solidFill>
                  <a:schemeClr val="bg2"/>
                </a:solidFill>
                <a:latin typeface="+mn-lt"/>
              </a:defRPr>
            </a:lvl1pPr>
          </a:lstStyle>
          <a:p>
            <a:r>
              <a:rPr lang="en-US" dirty="0"/>
              <a:t>Title</a:t>
            </a:r>
          </a:p>
        </p:txBody>
      </p:sp>
      <p:sp>
        <p:nvSpPr>
          <p:cNvPr id="10" name="Text Placeholder 6">
            <a:extLst>
              <a:ext uri="{FF2B5EF4-FFF2-40B4-BE49-F238E27FC236}">
                <a16:creationId xmlns:a16="http://schemas.microsoft.com/office/drawing/2014/main" id="{608739ED-B484-2143-CB55-9230B22C777A}"/>
              </a:ext>
            </a:extLst>
          </p:cNvPr>
          <p:cNvSpPr>
            <a:spLocks noGrp="1"/>
          </p:cNvSpPr>
          <p:nvPr>
            <p:ph type="body" sz="quarter" idx="13" hasCustomPrompt="1"/>
          </p:nvPr>
        </p:nvSpPr>
        <p:spPr>
          <a:xfrm>
            <a:off x="381000" y="5160441"/>
            <a:ext cx="7732800" cy="369332"/>
          </a:xfrm>
        </p:spPr>
        <p:txBody>
          <a:bodyPr>
            <a:noAutofit/>
          </a:bodyPr>
          <a:lstStyle>
            <a:lvl1pPr marL="0" indent="0">
              <a:lnSpc>
                <a:spcPct val="100000"/>
              </a:lnSpc>
              <a:spcBef>
                <a:spcPts val="0"/>
              </a:spcBef>
              <a:buNone/>
              <a:defRPr sz="2400">
                <a:solidFill>
                  <a:schemeClr val="bg2"/>
                </a:solidFill>
                <a:latin typeface="+mn-lt"/>
                <a:ea typeface="Roboto Light" panose="02000000000000000000" pitchFamily="2" charset="0"/>
              </a:defRPr>
            </a:lvl1pPr>
          </a:lstStyle>
          <a:p>
            <a:pPr lvl="0"/>
            <a:r>
              <a:rPr lang="en-US" dirty="0"/>
              <a:t>Subtitle</a:t>
            </a:r>
          </a:p>
        </p:txBody>
      </p:sp>
      <p:sp>
        <p:nvSpPr>
          <p:cNvPr id="11" name="Text Placeholder 9">
            <a:extLst>
              <a:ext uri="{FF2B5EF4-FFF2-40B4-BE49-F238E27FC236}">
                <a16:creationId xmlns:a16="http://schemas.microsoft.com/office/drawing/2014/main" id="{97794108-FF36-C880-BB75-F7701802E6E6}"/>
              </a:ext>
            </a:extLst>
          </p:cNvPr>
          <p:cNvSpPr>
            <a:spLocks noGrp="1"/>
          </p:cNvSpPr>
          <p:nvPr>
            <p:ph type="body" sz="quarter" idx="11" hasCustomPrompt="1"/>
          </p:nvPr>
        </p:nvSpPr>
        <p:spPr>
          <a:xfrm>
            <a:off x="381000" y="6203234"/>
            <a:ext cx="7732800" cy="238207"/>
          </a:xfrm>
        </p:spPr>
        <p:txBody>
          <a:bodyPr anchor="b">
            <a:noAutofit/>
          </a:bodyPr>
          <a:lstStyle>
            <a:lvl1pPr marL="0" indent="0">
              <a:buNone/>
              <a:defRPr sz="1400">
                <a:solidFill>
                  <a:srgbClr val="2FEDC4"/>
                </a:solidFill>
              </a:defRPr>
            </a:lvl1pPr>
          </a:lstStyle>
          <a:p>
            <a:pPr lvl="0"/>
            <a:r>
              <a:rPr lang="en-GB" dirty="0"/>
              <a:t>Put text here</a:t>
            </a:r>
            <a:endParaRPr lang="en-US" dirty="0"/>
          </a:p>
        </p:txBody>
      </p:sp>
    </p:spTree>
    <p:extLst>
      <p:ext uri="{BB962C8B-B14F-4D97-AF65-F5344CB8AC3E}">
        <p14:creationId xmlns:p14="http://schemas.microsoft.com/office/powerpoint/2010/main" val="2412108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Divider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1CD35E4-3A26-E0FD-2CB1-F8D195B6D350}"/>
              </a:ext>
            </a:extLst>
          </p:cNvPr>
          <p:cNvSpPr>
            <a:spLocks noGrp="1"/>
          </p:cNvSpPr>
          <p:nvPr>
            <p:ph type="title" hasCustomPrompt="1"/>
          </p:nvPr>
        </p:nvSpPr>
        <p:spPr>
          <a:xfrm>
            <a:off x="381000" y="4415750"/>
            <a:ext cx="7732800" cy="677108"/>
          </a:xfrm>
        </p:spPr>
        <p:txBody>
          <a:bodyPr anchor="b">
            <a:noAutofit/>
          </a:bodyPr>
          <a:lstStyle>
            <a:lvl1pPr>
              <a:lnSpc>
                <a:spcPct val="100000"/>
              </a:lnSpc>
              <a:defRPr sz="4400">
                <a:solidFill>
                  <a:schemeClr val="bg2"/>
                </a:solidFill>
                <a:latin typeface="+mn-lt"/>
              </a:defRPr>
            </a:lvl1pPr>
          </a:lstStyle>
          <a:p>
            <a:r>
              <a:rPr lang="en-US" dirty="0"/>
              <a:t>Title</a:t>
            </a:r>
          </a:p>
        </p:txBody>
      </p:sp>
      <p:sp>
        <p:nvSpPr>
          <p:cNvPr id="10" name="Text Placeholder 6">
            <a:extLst>
              <a:ext uri="{FF2B5EF4-FFF2-40B4-BE49-F238E27FC236}">
                <a16:creationId xmlns:a16="http://schemas.microsoft.com/office/drawing/2014/main" id="{608739ED-B484-2143-CB55-9230B22C777A}"/>
              </a:ext>
            </a:extLst>
          </p:cNvPr>
          <p:cNvSpPr>
            <a:spLocks noGrp="1"/>
          </p:cNvSpPr>
          <p:nvPr>
            <p:ph type="body" sz="quarter" idx="13" hasCustomPrompt="1"/>
          </p:nvPr>
        </p:nvSpPr>
        <p:spPr>
          <a:xfrm>
            <a:off x="381000" y="5160441"/>
            <a:ext cx="7732800" cy="369332"/>
          </a:xfrm>
        </p:spPr>
        <p:txBody>
          <a:bodyPr>
            <a:noAutofit/>
          </a:bodyPr>
          <a:lstStyle>
            <a:lvl1pPr marL="0" indent="0">
              <a:lnSpc>
                <a:spcPct val="100000"/>
              </a:lnSpc>
              <a:spcBef>
                <a:spcPts val="0"/>
              </a:spcBef>
              <a:buNone/>
              <a:defRPr sz="2400">
                <a:solidFill>
                  <a:schemeClr val="bg2"/>
                </a:solidFill>
                <a:latin typeface="+mn-lt"/>
                <a:ea typeface="Roboto Light" panose="02000000000000000000" pitchFamily="2" charset="0"/>
              </a:defRPr>
            </a:lvl1pPr>
          </a:lstStyle>
          <a:p>
            <a:pPr lvl="0"/>
            <a:r>
              <a:rPr lang="en-US" dirty="0"/>
              <a:t>Subtitle</a:t>
            </a:r>
          </a:p>
        </p:txBody>
      </p:sp>
      <p:sp>
        <p:nvSpPr>
          <p:cNvPr id="11" name="Text Placeholder 9">
            <a:extLst>
              <a:ext uri="{FF2B5EF4-FFF2-40B4-BE49-F238E27FC236}">
                <a16:creationId xmlns:a16="http://schemas.microsoft.com/office/drawing/2014/main" id="{97794108-FF36-C880-BB75-F7701802E6E6}"/>
              </a:ext>
            </a:extLst>
          </p:cNvPr>
          <p:cNvSpPr>
            <a:spLocks noGrp="1"/>
          </p:cNvSpPr>
          <p:nvPr>
            <p:ph type="body" sz="quarter" idx="11" hasCustomPrompt="1"/>
          </p:nvPr>
        </p:nvSpPr>
        <p:spPr>
          <a:xfrm>
            <a:off x="381000" y="6203234"/>
            <a:ext cx="7732800" cy="238207"/>
          </a:xfrm>
        </p:spPr>
        <p:txBody>
          <a:bodyPr anchor="b">
            <a:noAutofit/>
          </a:bodyPr>
          <a:lstStyle>
            <a:lvl1pPr marL="0" indent="0">
              <a:buNone/>
              <a:defRPr sz="1400">
                <a:solidFill>
                  <a:srgbClr val="2FEDC4"/>
                </a:solidFill>
              </a:defRPr>
            </a:lvl1pPr>
          </a:lstStyle>
          <a:p>
            <a:pPr lvl="0"/>
            <a:r>
              <a:rPr lang="en-GB" dirty="0"/>
              <a:t>Put text here</a:t>
            </a:r>
            <a:endParaRPr lang="en-US" dirty="0"/>
          </a:p>
        </p:txBody>
      </p:sp>
    </p:spTree>
    <p:extLst>
      <p:ext uri="{BB962C8B-B14F-4D97-AF65-F5344CB8AC3E}">
        <p14:creationId xmlns:p14="http://schemas.microsoft.com/office/powerpoint/2010/main" val="234427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ivider slide">
    <p:bg>
      <p:bgPr>
        <a:solidFill>
          <a:schemeClr val="accent2"/>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65EAD1B-38C5-FD6B-151A-0D1E20D81147}"/>
              </a:ext>
            </a:extLst>
          </p:cNvPr>
          <p:cNvSpPr>
            <a:spLocks noGrp="1"/>
          </p:cNvSpPr>
          <p:nvPr>
            <p:ph type="title" hasCustomPrompt="1"/>
          </p:nvPr>
        </p:nvSpPr>
        <p:spPr>
          <a:xfrm>
            <a:off x="6821556" y="1828799"/>
            <a:ext cx="4989443" cy="798577"/>
          </a:xfrm>
        </p:spPr>
        <p:txBody>
          <a:bodyPr/>
          <a:lstStyle>
            <a:lvl1pPr>
              <a:defRPr sz="5600">
                <a:latin typeface="+mn-lt"/>
              </a:defRPr>
            </a:lvl1pPr>
          </a:lstStyle>
          <a:p>
            <a:r>
              <a:rPr lang="en-US" dirty="0"/>
              <a:t>Section title</a:t>
            </a:r>
          </a:p>
        </p:txBody>
      </p:sp>
      <p:sp>
        <p:nvSpPr>
          <p:cNvPr id="6" name="Text Placeholder 5">
            <a:extLst>
              <a:ext uri="{FF2B5EF4-FFF2-40B4-BE49-F238E27FC236}">
                <a16:creationId xmlns:a16="http://schemas.microsoft.com/office/drawing/2014/main" id="{649070AB-2403-8D44-BD0F-80D88C8E1A5D}"/>
              </a:ext>
            </a:extLst>
          </p:cNvPr>
          <p:cNvSpPr>
            <a:spLocks noGrp="1"/>
          </p:cNvSpPr>
          <p:nvPr>
            <p:ph type="body" sz="quarter" idx="10" hasCustomPrompt="1"/>
          </p:nvPr>
        </p:nvSpPr>
        <p:spPr>
          <a:xfrm>
            <a:off x="-1205938" y="0"/>
            <a:ext cx="7646493" cy="6849948"/>
          </a:xfrm>
        </p:spPr>
        <p:txBody>
          <a:bodyPr anchor="ctr"/>
          <a:lstStyle>
            <a:lvl1pPr marL="0" indent="0" algn="ctr">
              <a:buNone/>
              <a:defRPr sz="52500" b="0">
                <a:latin typeface="+mn-lt"/>
                <a:ea typeface="Roboto Light" panose="02000000000000000000" pitchFamily="2" charset="0"/>
              </a:defRPr>
            </a:lvl1pPr>
          </a:lstStyle>
          <a:p>
            <a:pPr lvl="0"/>
            <a:r>
              <a:rPr lang="en-US" dirty="0"/>
              <a:t>01</a:t>
            </a:r>
          </a:p>
        </p:txBody>
      </p:sp>
      <p:sp>
        <p:nvSpPr>
          <p:cNvPr id="4" name="Date Placeholder 2">
            <a:extLst>
              <a:ext uri="{FF2B5EF4-FFF2-40B4-BE49-F238E27FC236}">
                <a16:creationId xmlns:a16="http://schemas.microsoft.com/office/drawing/2014/main" id="{D319DBDD-F9F9-8197-3811-C51DA5EFD28D}"/>
              </a:ext>
            </a:extLst>
          </p:cNvPr>
          <p:cNvSpPr>
            <a:spLocks noGrp="1"/>
          </p:cNvSpPr>
          <p:nvPr>
            <p:ph type="dt" sz="half" idx="11"/>
          </p:nvPr>
        </p:nvSpPr>
        <p:spPr>
          <a:xfrm>
            <a:off x="381000" y="6483096"/>
            <a:ext cx="1005840" cy="182880"/>
          </a:xfrm>
        </p:spPr>
        <p:txBody>
          <a:bodyPr/>
          <a:lstStyle/>
          <a:p>
            <a:fld id="{A6500C97-3445-4693-B30A-D64302D14F43}" type="datetime1">
              <a:rPr lang="en-US" smtClean="0"/>
              <a:pPr/>
              <a:t>1/27/25</a:t>
            </a:fld>
            <a:endParaRPr lang="en-US" dirty="0"/>
          </a:p>
        </p:txBody>
      </p:sp>
      <p:sp>
        <p:nvSpPr>
          <p:cNvPr id="5" name="Footer Placeholder 3">
            <a:extLst>
              <a:ext uri="{FF2B5EF4-FFF2-40B4-BE49-F238E27FC236}">
                <a16:creationId xmlns:a16="http://schemas.microsoft.com/office/drawing/2014/main" id="{C55A658A-CCD2-5255-F761-6C8052BE561F}"/>
              </a:ext>
            </a:extLst>
          </p:cNvPr>
          <p:cNvSpPr>
            <a:spLocks noGrp="1"/>
          </p:cNvSpPr>
          <p:nvPr>
            <p:ph type="ftr" sz="quarter" idx="12"/>
          </p:nvPr>
        </p:nvSpPr>
        <p:spPr>
          <a:xfrm>
            <a:off x="1876425" y="6483096"/>
            <a:ext cx="8778240" cy="182880"/>
          </a:xfrm>
        </p:spPr>
        <p:txBody>
          <a:bodyPr/>
          <a:lstStyle/>
          <a:p>
            <a:endParaRPr lang="en-US"/>
          </a:p>
        </p:txBody>
      </p:sp>
      <p:sp>
        <p:nvSpPr>
          <p:cNvPr id="7" name="Slide Number Placeholder 4">
            <a:extLst>
              <a:ext uri="{FF2B5EF4-FFF2-40B4-BE49-F238E27FC236}">
                <a16:creationId xmlns:a16="http://schemas.microsoft.com/office/drawing/2014/main" id="{F5766EB3-3E52-7906-2D31-C8C5C56A3886}"/>
              </a:ext>
            </a:extLst>
          </p:cNvPr>
          <p:cNvSpPr>
            <a:spLocks noGrp="1"/>
          </p:cNvSpPr>
          <p:nvPr>
            <p:ph type="sldNum" sz="quarter" idx="13"/>
          </p:nvPr>
        </p:nvSpPr>
        <p:spPr>
          <a:xfrm>
            <a:off x="11259186" y="6483096"/>
            <a:ext cx="548640" cy="182880"/>
          </a:xfrm>
        </p:spPr>
        <p:txBody>
          <a:bodyPr/>
          <a:lstStyle/>
          <a:p>
            <a:fld id="{CE102EFF-BD60-4227-96A6-04081FB4DF78}" type="slidenum">
              <a:rPr lang="en-US" smtClean="0"/>
              <a:pPr/>
              <a:t>‹#›</a:t>
            </a:fld>
            <a:endParaRPr lang="en-US"/>
          </a:p>
        </p:txBody>
      </p:sp>
    </p:spTree>
    <p:extLst>
      <p:ext uri="{BB962C8B-B14F-4D97-AF65-F5344CB8AC3E}">
        <p14:creationId xmlns:p14="http://schemas.microsoft.com/office/powerpoint/2010/main" val="343401424"/>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_Divider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1CD35E4-3A26-E0FD-2CB1-F8D195B6D350}"/>
              </a:ext>
            </a:extLst>
          </p:cNvPr>
          <p:cNvSpPr>
            <a:spLocks noGrp="1"/>
          </p:cNvSpPr>
          <p:nvPr>
            <p:ph type="title" hasCustomPrompt="1"/>
          </p:nvPr>
        </p:nvSpPr>
        <p:spPr>
          <a:xfrm>
            <a:off x="381000" y="4415750"/>
            <a:ext cx="7732800" cy="677108"/>
          </a:xfrm>
        </p:spPr>
        <p:txBody>
          <a:bodyPr anchor="b">
            <a:noAutofit/>
          </a:bodyPr>
          <a:lstStyle>
            <a:lvl1pPr>
              <a:lnSpc>
                <a:spcPct val="100000"/>
              </a:lnSpc>
              <a:defRPr sz="4400">
                <a:solidFill>
                  <a:schemeClr val="bg2"/>
                </a:solidFill>
                <a:latin typeface="+mn-lt"/>
              </a:defRPr>
            </a:lvl1pPr>
          </a:lstStyle>
          <a:p>
            <a:r>
              <a:rPr lang="en-US" dirty="0"/>
              <a:t>Title</a:t>
            </a:r>
          </a:p>
        </p:txBody>
      </p:sp>
      <p:sp>
        <p:nvSpPr>
          <p:cNvPr id="10" name="Text Placeholder 6">
            <a:extLst>
              <a:ext uri="{FF2B5EF4-FFF2-40B4-BE49-F238E27FC236}">
                <a16:creationId xmlns:a16="http://schemas.microsoft.com/office/drawing/2014/main" id="{608739ED-B484-2143-CB55-9230B22C777A}"/>
              </a:ext>
            </a:extLst>
          </p:cNvPr>
          <p:cNvSpPr>
            <a:spLocks noGrp="1"/>
          </p:cNvSpPr>
          <p:nvPr>
            <p:ph type="body" sz="quarter" idx="13" hasCustomPrompt="1"/>
          </p:nvPr>
        </p:nvSpPr>
        <p:spPr>
          <a:xfrm>
            <a:off x="381000" y="5160441"/>
            <a:ext cx="7732800" cy="369332"/>
          </a:xfrm>
        </p:spPr>
        <p:txBody>
          <a:bodyPr>
            <a:noAutofit/>
          </a:bodyPr>
          <a:lstStyle>
            <a:lvl1pPr marL="0" indent="0">
              <a:lnSpc>
                <a:spcPct val="100000"/>
              </a:lnSpc>
              <a:spcBef>
                <a:spcPts val="0"/>
              </a:spcBef>
              <a:buNone/>
              <a:defRPr sz="2400">
                <a:solidFill>
                  <a:schemeClr val="bg2"/>
                </a:solidFill>
                <a:latin typeface="+mn-lt"/>
                <a:ea typeface="Roboto Light" panose="02000000000000000000" pitchFamily="2" charset="0"/>
              </a:defRPr>
            </a:lvl1pPr>
          </a:lstStyle>
          <a:p>
            <a:pPr lvl="0"/>
            <a:r>
              <a:rPr lang="en-US" dirty="0"/>
              <a:t>Subtitle</a:t>
            </a:r>
          </a:p>
        </p:txBody>
      </p:sp>
      <p:sp>
        <p:nvSpPr>
          <p:cNvPr id="11" name="Text Placeholder 9">
            <a:extLst>
              <a:ext uri="{FF2B5EF4-FFF2-40B4-BE49-F238E27FC236}">
                <a16:creationId xmlns:a16="http://schemas.microsoft.com/office/drawing/2014/main" id="{97794108-FF36-C880-BB75-F7701802E6E6}"/>
              </a:ext>
            </a:extLst>
          </p:cNvPr>
          <p:cNvSpPr>
            <a:spLocks noGrp="1"/>
          </p:cNvSpPr>
          <p:nvPr>
            <p:ph type="body" sz="quarter" idx="11" hasCustomPrompt="1"/>
          </p:nvPr>
        </p:nvSpPr>
        <p:spPr>
          <a:xfrm>
            <a:off x="381000" y="6203234"/>
            <a:ext cx="7732800" cy="238207"/>
          </a:xfrm>
        </p:spPr>
        <p:txBody>
          <a:bodyPr anchor="b">
            <a:noAutofit/>
          </a:bodyPr>
          <a:lstStyle>
            <a:lvl1pPr marL="0" indent="0">
              <a:buNone/>
              <a:defRPr sz="1400">
                <a:solidFill>
                  <a:srgbClr val="2FEDC4"/>
                </a:solidFill>
              </a:defRPr>
            </a:lvl1pPr>
          </a:lstStyle>
          <a:p>
            <a:pPr lvl="0"/>
            <a:r>
              <a:rPr lang="en-GB" dirty="0"/>
              <a:t>Put text here</a:t>
            </a:r>
            <a:endParaRPr lang="en-US" dirty="0"/>
          </a:p>
        </p:txBody>
      </p:sp>
    </p:spTree>
    <p:extLst>
      <p:ext uri="{BB962C8B-B14F-4D97-AF65-F5344CB8AC3E}">
        <p14:creationId xmlns:p14="http://schemas.microsoft.com/office/powerpoint/2010/main" val="3032703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Divider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1CD35E4-3A26-E0FD-2CB1-F8D195B6D350}"/>
              </a:ext>
            </a:extLst>
          </p:cNvPr>
          <p:cNvSpPr>
            <a:spLocks noGrp="1"/>
          </p:cNvSpPr>
          <p:nvPr>
            <p:ph type="title" hasCustomPrompt="1"/>
          </p:nvPr>
        </p:nvSpPr>
        <p:spPr>
          <a:xfrm>
            <a:off x="381000" y="4415750"/>
            <a:ext cx="7732800" cy="677108"/>
          </a:xfrm>
        </p:spPr>
        <p:txBody>
          <a:bodyPr anchor="b">
            <a:noAutofit/>
          </a:bodyPr>
          <a:lstStyle>
            <a:lvl1pPr>
              <a:lnSpc>
                <a:spcPct val="100000"/>
              </a:lnSpc>
              <a:defRPr sz="4400">
                <a:solidFill>
                  <a:schemeClr val="bg2"/>
                </a:solidFill>
                <a:latin typeface="+mn-lt"/>
              </a:defRPr>
            </a:lvl1pPr>
          </a:lstStyle>
          <a:p>
            <a:r>
              <a:rPr lang="en-US" dirty="0"/>
              <a:t>Title</a:t>
            </a:r>
          </a:p>
        </p:txBody>
      </p:sp>
      <p:sp>
        <p:nvSpPr>
          <p:cNvPr id="10" name="Text Placeholder 6">
            <a:extLst>
              <a:ext uri="{FF2B5EF4-FFF2-40B4-BE49-F238E27FC236}">
                <a16:creationId xmlns:a16="http://schemas.microsoft.com/office/drawing/2014/main" id="{608739ED-B484-2143-CB55-9230B22C777A}"/>
              </a:ext>
            </a:extLst>
          </p:cNvPr>
          <p:cNvSpPr>
            <a:spLocks noGrp="1"/>
          </p:cNvSpPr>
          <p:nvPr>
            <p:ph type="body" sz="quarter" idx="13" hasCustomPrompt="1"/>
          </p:nvPr>
        </p:nvSpPr>
        <p:spPr>
          <a:xfrm>
            <a:off x="381000" y="5160441"/>
            <a:ext cx="7732800" cy="369332"/>
          </a:xfrm>
        </p:spPr>
        <p:txBody>
          <a:bodyPr>
            <a:noAutofit/>
          </a:bodyPr>
          <a:lstStyle>
            <a:lvl1pPr marL="0" indent="0">
              <a:lnSpc>
                <a:spcPct val="100000"/>
              </a:lnSpc>
              <a:spcBef>
                <a:spcPts val="0"/>
              </a:spcBef>
              <a:buNone/>
              <a:defRPr sz="2400">
                <a:solidFill>
                  <a:schemeClr val="bg2"/>
                </a:solidFill>
                <a:latin typeface="+mn-lt"/>
                <a:ea typeface="Roboto Light" panose="02000000000000000000" pitchFamily="2" charset="0"/>
              </a:defRPr>
            </a:lvl1pPr>
          </a:lstStyle>
          <a:p>
            <a:pPr lvl="0"/>
            <a:r>
              <a:rPr lang="en-US" dirty="0"/>
              <a:t>Subtitle</a:t>
            </a:r>
          </a:p>
        </p:txBody>
      </p:sp>
      <p:sp>
        <p:nvSpPr>
          <p:cNvPr id="11" name="Text Placeholder 9">
            <a:extLst>
              <a:ext uri="{FF2B5EF4-FFF2-40B4-BE49-F238E27FC236}">
                <a16:creationId xmlns:a16="http://schemas.microsoft.com/office/drawing/2014/main" id="{97794108-FF36-C880-BB75-F7701802E6E6}"/>
              </a:ext>
            </a:extLst>
          </p:cNvPr>
          <p:cNvSpPr>
            <a:spLocks noGrp="1"/>
          </p:cNvSpPr>
          <p:nvPr>
            <p:ph type="body" sz="quarter" idx="11" hasCustomPrompt="1"/>
          </p:nvPr>
        </p:nvSpPr>
        <p:spPr>
          <a:xfrm>
            <a:off x="381000" y="6203234"/>
            <a:ext cx="7732800" cy="238207"/>
          </a:xfrm>
        </p:spPr>
        <p:txBody>
          <a:bodyPr anchor="b">
            <a:noAutofit/>
          </a:bodyPr>
          <a:lstStyle>
            <a:lvl1pPr marL="0" indent="0">
              <a:buNone/>
              <a:defRPr sz="1400">
                <a:solidFill>
                  <a:srgbClr val="2FEDC4"/>
                </a:solidFill>
              </a:defRPr>
            </a:lvl1pPr>
          </a:lstStyle>
          <a:p>
            <a:pPr lvl="0"/>
            <a:r>
              <a:rPr lang="en-GB" dirty="0"/>
              <a:t>Put text here</a:t>
            </a:r>
            <a:endParaRPr lang="en-US" dirty="0"/>
          </a:p>
        </p:txBody>
      </p:sp>
    </p:spTree>
    <p:extLst>
      <p:ext uri="{BB962C8B-B14F-4D97-AF65-F5344CB8AC3E}">
        <p14:creationId xmlns:p14="http://schemas.microsoft.com/office/powerpoint/2010/main" val="2636214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2B169D5-4650-49AE-4FDF-6DBBE85278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1349" t="12366" b="8357"/>
          <a:stretch>
            <a:fillRect/>
          </a:stretch>
        </p:blipFill>
        <p:spPr>
          <a:xfrm rot="2700000">
            <a:off x="-607909" y="-3381716"/>
            <a:ext cx="13438884" cy="13545818"/>
          </a:xfrm>
          <a:custGeom>
            <a:avLst/>
            <a:gdLst>
              <a:gd name="connsiteX0" fmla="*/ 0 w 13438884"/>
              <a:gd name="connsiteY0" fmla="*/ 8696480 h 13545818"/>
              <a:gd name="connsiteX1" fmla="*/ 8696480 w 13438884"/>
              <a:gd name="connsiteY1" fmla="*/ 0 h 13545818"/>
              <a:gd name="connsiteX2" fmla="*/ 13438884 w 13438884"/>
              <a:gd name="connsiteY2" fmla="*/ 4742405 h 13545818"/>
              <a:gd name="connsiteX3" fmla="*/ 13438884 w 13438884"/>
              <a:gd name="connsiteY3" fmla="*/ 4956272 h 13545818"/>
              <a:gd name="connsiteX4" fmla="*/ 4849338 w 13438884"/>
              <a:gd name="connsiteY4" fmla="*/ 13545818 h 13545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8884" h="13545818">
                <a:moveTo>
                  <a:pt x="0" y="8696480"/>
                </a:moveTo>
                <a:lnTo>
                  <a:pt x="8696480" y="0"/>
                </a:lnTo>
                <a:lnTo>
                  <a:pt x="13438884" y="4742405"/>
                </a:lnTo>
                <a:lnTo>
                  <a:pt x="13438884" y="4956272"/>
                </a:lnTo>
                <a:lnTo>
                  <a:pt x="4849338" y="13545818"/>
                </a:lnTo>
                <a:close/>
              </a:path>
            </a:pathLst>
          </a:custGeom>
        </p:spPr>
      </p:pic>
      <p:pic>
        <p:nvPicPr>
          <p:cNvPr id="2" name="Graphic 1">
            <a:extLst>
              <a:ext uri="{FF2B5EF4-FFF2-40B4-BE49-F238E27FC236}">
                <a16:creationId xmlns:a16="http://schemas.microsoft.com/office/drawing/2014/main" id="{C8C56706-7AE7-5A40-44E4-9A216C31DB1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86680" y="2519680"/>
            <a:ext cx="1818640" cy="1818640"/>
          </a:xfrm>
          <a:prstGeom prst="rect">
            <a:avLst/>
          </a:prstGeom>
        </p:spPr>
      </p:pic>
    </p:spTree>
    <p:extLst>
      <p:ext uri="{BB962C8B-B14F-4D97-AF65-F5344CB8AC3E}">
        <p14:creationId xmlns:p14="http://schemas.microsoft.com/office/powerpoint/2010/main" val="4248487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slide: title only">
  <p:cSld name="1_Content slide: title only">
    <p:spTree>
      <p:nvGrpSpPr>
        <p:cNvPr id="1" name="Shape 24"/>
        <p:cNvGrpSpPr/>
        <p:nvPr/>
      </p:nvGrpSpPr>
      <p:grpSpPr>
        <a:xfrm>
          <a:off x="0" y="0"/>
          <a:ext cx="0" cy="0"/>
          <a:chOff x="0" y="0"/>
          <a:chExt cx="0" cy="0"/>
        </a:xfrm>
      </p:grpSpPr>
      <p:sp>
        <p:nvSpPr>
          <p:cNvPr id="25" name="Google Shape;25;p10"/>
          <p:cNvSpPr txBox="1">
            <a:spLocks noGrp="1"/>
          </p:cNvSpPr>
          <p:nvPr>
            <p:ph type="title"/>
          </p:nvPr>
        </p:nvSpPr>
        <p:spPr>
          <a:xfrm>
            <a:off x="381000" y="457200"/>
            <a:ext cx="9934575" cy="33832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2200"/>
              <a:buFont typeface="Roboto Ligh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6" name="Google Shape;26;p10"/>
          <p:cNvSpPr txBox="1">
            <a:spLocks noGrp="1"/>
          </p:cNvSpPr>
          <p:nvPr>
            <p:ph type="dt" idx="10"/>
          </p:nvPr>
        </p:nvSpPr>
        <p:spPr>
          <a:xfrm>
            <a:off x="381000" y="6483096"/>
            <a:ext cx="1005840" cy="18288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1876425" y="6483096"/>
            <a:ext cx="8778240" cy="18288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11259186" y="6483096"/>
            <a:ext cx="548640" cy="18288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10"/>
          <p:cNvSpPr txBox="1">
            <a:spLocks noGrp="1"/>
          </p:cNvSpPr>
          <p:nvPr>
            <p:ph type="body" idx="1"/>
          </p:nvPr>
        </p:nvSpPr>
        <p:spPr>
          <a:xfrm>
            <a:off x="381000" y="818388"/>
            <a:ext cx="9934575" cy="2743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600"/>
              <a:buNone/>
              <a:defRPr sz="1600">
                <a:latin typeface="Roboto Light"/>
                <a:ea typeface="Roboto Light"/>
                <a:cs typeface="Roboto Light"/>
                <a:sym typeface="Roboto Light"/>
              </a:defRPr>
            </a:lvl1pPr>
            <a:lvl2pPr marL="914400" lvl="1" indent="-342900" algn="l">
              <a:lnSpc>
                <a:spcPct val="120000"/>
              </a:lnSpc>
              <a:spcBef>
                <a:spcPts val="300"/>
              </a:spcBef>
              <a:spcAft>
                <a:spcPts val="0"/>
              </a:spcAft>
              <a:buClr>
                <a:schemeClr val="dk1"/>
              </a:buClr>
              <a:buSzPts val="1800"/>
              <a:buChar char="•"/>
              <a:defRPr/>
            </a:lvl2pPr>
            <a:lvl3pPr marL="1371600" lvl="2" indent="-342900" algn="l">
              <a:lnSpc>
                <a:spcPct val="120000"/>
              </a:lnSpc>
              <a:spcBef>
                <a:spcPts val="300"/>
              </a:spcBef>
              <a:spcAft>
                <a:spcPts val="0"/>
              </a:spcAft>
              <a:buClr>
                <a:schemeClr val="dk1"/>
              </a:buClr>
              <a:buSzPts val="1800"/>
              <a:buChar char="•"/>
              <a:defRPr/>
            </a:lvl3pPr>
            <a:lvl4pPr marL="1828800" lvl="3" indent="-342900" algn="l">
              <a:lnSpc>
                <a:spcPct val="120000"/>
              </a:lnSpc>
              <a:spcBef>
                <a:spcPts val="300"/>
              </a:spcBef>
              <a:spcAft>
                <a:spcPts val="0"/>
              </a:spcAft>
              <a:buClr>
                <a:schemeClr val="dk1"/>
              </a:buClr>
              <a:buSzPts val="1800"/>
              <a:buChar char="•"/>
              <a:defRPr/>
            </a:lvl4pPr>
            <a:lvl5pPr marL="2286000" lvl="4" indent="-342900" algn="l">
              <a:lnSpc>
                <a:spcPct val="120000"/>
              </a:lnSpc>
              <a:spcBef>
                <a:spcPts val="3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1529537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Section divider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237101-83C6-8CD9-9557-CAF837223DBD}"/>
              </a:ext>
            </a:extLst>
          </p:cNvPr>
          <p:cNvSpPr/>
          <p:nvPr userDrawn="1"/>
        </p:nvSpPr>
        <p:spPr>
          <a:xfrm>
            <a:off x="0" y="1"/>
            <a:ext cx="8565266" cy="6858000"/>
          </a:xfrm>
          <a:prstGeom prst="rect">
            <a:avLst/>
          </a:prstGeom>
          <a:solidFill>
            <a:srgbClr val="2FE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B65EAD1B-38C5-FD6B-151A-0D1E20D81147}"/>
              </a:ext>
            </a:extLst>
          </p:cNvPr>
          <p:cNvSpPr>
            <a:spLocks noGrp="1"/>
          </p:cNvSpPr>
          <p:nvPr>
            <p:ph type="title" hasCustomPrompt="1"/>
          </p:nvPr>
        </p:nvSpPr>
        <p:spPr>
          <a:xfrm>
            <a:off x="381000" y="1250067"/>
            <a:ext cx="7015223" cy="2178934"/>
          </a:xfrm>
        </p:spPr>
        <p:txBody>
          <a:bodyPr anchor="b"/>
          <a:lstStyle>
            <a:lvl1pPr>
              <a:defRPr sz="4800">
                <a:latin typeface="+mn-lt"/>
              </a:defRPr>
            </a:lvl1pPr>
          </a:lstStyle>
          <a:p>
            <a:r>
              <a:rPr lang="en-US" dirty="0"/>
              <a:t>Section title</a:t>
            </a:r>
          </a:p>
        </p:txBody>
      </p:sp>
      <p:sp>
        <p:nvSpPr>
          <p:cNvPr id="6" name="Text Placeholder 5">
            <a:extLst>
              <a:ext uri="{FF2B5EF4-FFF2-40B4-BE49-F238E27FC236}">
                <a16:creationId xmlns:a16="http://schemas.microsoft.com/office/drawing/2014/main" id="{649070AB-2403-8D44-BD0F-80D88C8E1A5D}"/>
              </a:ext>
            </a:extLst>
          </p:cNvPr>
          <p:cNvSpPr>
            <a:spLocks noGrp="1"/>
          </p:cNvSpPr>
          <p:nvPr>
            <p:ph type="body" sz="quarter" idx="10" hasCustomPrompt="1"/>
          </p:nvPr>
        </p:nvSpPr>
        <p:spPr>
          <a:xfrm>
            <a:off x="8603631" y="4085863"/>
            <a:ext cx="3549787" cy="2280842"/>
          </a:xfrm>
        </p:spPr>
        <p:txBody>
          <a:bodyPr anchor="ctr"/>
          <a:lstStyle>
            <a:lvl1pPr marL="0" indent="0" algn="ctr">
              <a:buNone/>
              <a:defRPr sz="20000" b="0">
                <a:solidFill>
                  <a:schemeClr val="accent2"/>
                </a:solidFill>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dirty="0"/>
              <a:t>01</a:t>
            </a:r>
          </a:p>
        </p:txBody>
      </p:sp>
      <p:sp>
        <p:nvSpPr>
          <p:cNvPr id="4" name="Date Placeholder 2">
            <a:extLst>
              <a:ext uri="{FF2B5EF4-FFF2-40B4-BE49-F238E27FC236}">
                <a16:creationId xmlns:a16="http://schemas.microsoft.com/office/drawing/2014/main" id="{D319DBDD-F9F9-8197-3811-C51DA5EFD28D}"/>
              </a:ext>
            </a:extLst>
          </p:cNvPr>
          <p:cNvSpPr>
            <a:spLocks noGrp="1"/>
          </p:cNvSpPr>
          <p:nvPr>
            <p:ph type="dt" sz="half" idx="11"/>
          </p:nvPr>
        </p:nvSpPr>
        <p:spPr>
          <a:xfrm>
            <a:off x="381000" y="6483096"/>
            <a:ext cx="1005840" cy="182880"/>
          </a:xfrm>
        </p:spPr>
        <p:txBody>
          <a:bodyPr/>
          <a:lstStyle/>
          <a:p>
            <a:fld id="{A6500C97-3445-4693-B30A-D64302D14F43}" type="datetime1">
              <a:rPr lang="en-US" smtClean="0"/>
              <a:pPr/>
              <a:t>1/27/25</a:t>
            </a:fld>
            <a:endParaRPr lang="en-US" dirty="0"/>
          </a:p>
        </p:txBody>
      </p:sp>
      <p:sp>
        <p:nvSpPr>
          <p:cNvPr id="5" name="Footer Placeholder 3">
            <a:extLst>
              <a:ext uri="{FF2B5EF4-FFF2-40B4-BE49-F238E27FC236}">
                <a16:creationId xmlns:a16="http://schemas.microsoft.com/office/drawing/2014/main" id="{C55A658A-CCD2-5255-F761-6C8052BE561F}"/>
              </a:ext>
            </a:extLst>
          </p:cNvPr>
          <p:cNvSpPr>
            <a:spLocks noGrp="1"/>
          </p:cNvSpPr>
          <p:nvPr>
            <p:ph type="ftr" sz="quarter" idx="12"/>
          </p:nvPr>
        </p:nvSpPr>
        <p:spPr>
          <a:xfrm>
            <a:off x="1876425" y="6483096"/>
            <a:ext cx="6387899" cy="182880"/>
          </a:xfrm>
        </p:spPr>
        <p:txBody>
          <a:bodyPr/>
          <a:lstStyle/>
          <a:p>
            <a:endParaRPr lang="en-US" dirty="0"/>
          </a:p>
        </p:txBody>
      </p:sp>
      <p:sp>
        <p:nvSpPr>
          <p:cNvPr id="7" name="Slide Number Placeholder 4">
            <a:extLst>
              <a:ext uri="{FF2B5EF4-FFF2-40B4-BE49-F238E27FC236}">
                <a16:creationId xmlns:a16="http://schemas.microsoft.com/office/drawing/2014/main" id="{F5766EB3-3E52-7906-2D31-C8C5C56A3886}"/>
              </a:ext>
            </a:extLst>
          </p:cNvPr>
          <p:cNvSpPr>
            <a:spLocks noGrp="1"/>
          </p:cNvSpPr>
          <p:nvPr>
            <p:ph type="sldNum" sz="quarter" idx="13"/>
          </p:nvPr>
        </p:nvSpPr>
        <p:spPr>
          <a:xfrm>
            <a:off x="11259186" y="6483096"/>
            <a:ext cx="548640" cy="182880"/>
          </a:xfrm>
        </p:spPr>
        <p:txBody>
          <a:bodyPr/>
          <a:lstStyle>
            <a:lvl1pPr>
              <a:defRPr>
                <a:noFill/>
              </a:defRPr>
            </a:lvl1pPr>
          </a:lstStyle>
          <a:p>
            <a:fld id="{CE102EFF-BD60-4227-96A6-04081FB4DF78}" type="slidenum">
              <a:rPr lang="pl-PL" smtClean="0"/>
              <a:pPr/>
              <a:t>‹#›</a:t>
            </a:fld>
            <a:endParaRPr lang="pl-PL" dirty="0"/>
          </a:p>
        </p:txBody>
      </p:sp>
      <p:sp>
        <p:nvSpPr>
          <p:cNvPr id="10" name="Text Placeholder 9">
            <a:extLst>
              <a:ext uri="{FF2B5EF4-FFF2-40B4-BE49-F238E27FC236}">
                <a16:creationId xmlns:a16="http://schemas.microsoft.com/office/drawing/2014/main" id="{3DA233C6-E17E-8D9C-8F0A-5A466504242D}"/>
              </a:ext>
            </a:extLst>
          </p:cNvPr>
          <p:cNvSpPr>
            <a:spLocks noGrp="1"/>
          </p:cNvSpPr>
          <p:nvPr>
            <p:ph type="body" sz="quarter" idx="14"/>
          </p:nvPr>
        </p:nvSpPr>
        <p:spPr>
          <a:xfrm>
            <a:off x="381000" y="3819525"/>
            <a:ext cx="7015222" cy="2547180"/>
          </a:xfrm>
        </p:spPr>
        <p:txBody>
          <a:bodyPr/>
          <a:lstStyle>
            <a:lvl1pPr marL="233363" indent="-233363">
              <a:defRPr sz="2000"/>
            </a:lvl1pPr>
            <a:lvl2pPr marL="517525" indent="-285750">
              <a:defRPr sz="2000"/>
            </a:lvl2pPr>
            <a:lvl3pPr marL="801688" indent="-284163">
              <a:defRPr sz="2000"/>
            </a:lvl3pPr>
            <a:lvl4pPr marL="1087438" indent="-285750">
              <a:defRPr sz="2000"/>
            </a:lvl4pPr>
            <a:lvl5pPr marL="1371600" indent="-284163">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phic 2">
            <a:extLst>
              <a:ext uri="{FF2B5EF4-FFF2-40B4-BE49-F238E27FC236}">
                <a16:creationId xmlns:a16="http://schemas.microsoft.com/office/drawing/2014/main" id="{201A03D2-2F3C-F260-B38B-AB2CE3EE245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97816" y="359637"/>
            <a:ext cx="648743" cy="648743"/>
          </a:xfrm>
          <a:prstGeom prst="rect">
            <a:avLst/>
          </a:prstGeom>
        </p:spPr>
      </p:pic>
    </p:spTree>
    <p:extLst>
      <p:ext uri="{BB962C8B-B14F-4D97-AF65-F5344CB8AC3E}">
        <p14:creationId xmlns:p14="http://schemas.microsoft.com/office/powerpoint/2010/main" val="3188157671"/>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Section divider slide">
    <p:bg>
      <p:bgPr>
        <a:solidFill>
          <a:schemeClr val="tx1"/>
        </a:solidFill>
        <a:effectLst/>
      </p:bgPr>
    </p:bg>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F0B456BC-66AD-A2C2-95B1-437132F41665}"/>
              </a:ext>
            </a:extLst>
          </p:cNvPr>
          <p:cNvSpPr>
            <a:spLocks noGrp="1"/>
          </p:cNvSpPr>
          <p:nvPr>
            <p:ph type="dt" sz="half" idx="15"/>
          </p:nvPr>
        </p:nvSpPr>
        <p:spPr/>
        <p:txBody>
          <a:bodyPr/>
          <a:lstStyle>
            <a:lvl1pPr>
              <a:defRPr>
                <a:noFill/>
              </a:defRPr>
            </a:lvl1pPr>
          </a:lstStyle>
          <a:p>
            <a:fld id="{53E5B96D-1701-41FA-AE9F-A90D3856066D}" type="datetime1">
              <a:rPr lang="en-US" smtClean="0"/>
              <a:pPr/>
              <a:t>1/27/25</a:t>
            </a:fld>
            <a:endParaRPr lang="en-US" dirty="0"/>
          </a:p>
        </p:txBody>
      </p:sp>
      <p:sp>
        <p:nvSpPr>
          <p:cNvPr id="13" name="Footer Placeholder 12">
            <a:extLst>
              <a:ext uri="{FF2B5EF4-FFF2-40B4-BE49-F238E27FC236}">
                <a16:creationId xmlns:a16="http://schemas.microsoft.com/office/drawing/2014/main" id="{F1E34CA8-0D23-019A-F7B8-D7F1F54919E2}"/>
              </a:ext>
            </a:extLst>
          </p:cNvPr>
          <p:cNvSpPr>
            <a:spLocks noGrp="1"/>
          </p:cNvSpPr>
          <p:nvPr>
            <p:ph type="ftr" sz="quarter" idx="16"/>
          </p:nvPr>
        </p:nvSpPr>
        <p:spPr/>
        <p:txBody>
          <a:bodyPr/>
          <a:lstStyle>
            <a:lvl1pPr>
              <a:defRPr>
                <a:noFill/>
              </a:defRPr>
            </a:lvl1pPr>
          </a:lstStyle>
          <a:p>
            <a:endParaRPr lang="en-US"/>
          </a:p>
        </p:txBody>
      </p:sp>
      <p:sp>
        <p:nvSpPr>
          <p:cNvPr id="14" name="Slide Number Placeholder 13">
            <a:extLst>
              <a:ext uri="{FF2B5EF4-FFF2-40B4-BE49-F238E27FC236}">
                <a16:creationId xmlns:a16="http://schemas.microsoft.com/office/drawing/2014/main" id="{077F3218-4739-6D2D-D486-E6938CD0C251}"/>
              </a:ext>
            </a:extLst>
          </p:cNvPr>
          <p:cNvSpPr>
            <a:spLocks noGrp="1"/>
          </p:cNvSpPr>
          <p:nvPr>
            <p:ph type="sldNum" sz="quarter" idx="17"/>
          </p:nvPr>
        </p:nvSpPr>
        <p:spPr/>
        <p:txBody>
          <a:bodyPr/>
          <a:lstStyle>
            <a:lvl1pPr>
              <a:defRPr>
                <a:noFill/>
              </a:defRPr>
            </a:lvl1pPr>
          </a:lstStyle>
          <a:p>
            <a:fld id="{CE102EFF-BD60-4227-96A6-04081FB4DF78}" type="slidenum">
              <a:rPr lang="pl-PL" smtClean="0"/>
              <a:pPr/>
              <a:t>‹#›</a:t>
            </a:fld>
            <a:endParaRPr lang="pl-PL"/>
          </a:p>
        </p:txBody>
      </p:sp>
      <p:sp>
        <p:nvSpPr>
          <p:cNvPr id="4" name="Text Placeholder 3">
            <a:extLst>
              <a:ext uri="{FF2B5EF4-FFF2-40B4-BE49-F238E27FC236}">
                <a16:creationId xmlns:a16="http://schemas.microsoft.com/office/drawing/2014/main" id="{7F820B20-535E-87F0-CC5B-D2887BB5061A}"/>
              </a:ext>
            </a:extLst>
          </p:cNvPr>
          <p:cNvSpPr>
            <a:spLocks noGrp="1"/>
          </p:cNvSpPr>
          <p:nvPr>
            <p:ph type="body" sz="quarter" idx="18"/>
          </p:nvPr>
        </p:nvSpPr>
        <p:spPr>
          <a:xfrm>
            <a:off x="387626" y="457200"/>
            <a:ext cx="5580697" cy="1696278"/>
          </a:xfrm>
        </p:spPr>
        <p:txBody>
          <a:bodyPr/>
          <a:lstStyle>
            <a:lvl1pPr marL="0" indent="0">
              <a:buFontTx/>
              <a:buNone/>
              <a:defRPr sz="4800">
                <a:solidFill>
                  <a:schemeClr val="bg1"/>
                </a:solidFill>
                <a:latin typeface="+mj-lt"/>
              </a:defRPr>
            </a:lvl1pPr>
            <a:lvl2pPr marL="182880" indent="0">
              <a:buFontTx/>
              <a:buNone/>
              <a:defRPr sz="4800">
                <a:solidFill>
                  <a:schemeClr val="bg1"/>
                </a:solidFill>
                <a:latin typeface="+mj-lt"/>
              </a:defRPr>
            </a:lvl2pPr>
            <a:lvl3pPr marL="365760" indent="0">
              <a:buFontTx/>
              <a:buNone/>
              <a:defRPr sz="4400">
                <a:solidFill>
                  <a:schemeClr val="bg1"/>
                </a:solidFill>
                <a:latin typeface="+mj-lt"/>
              </a:defRPr>
            </a:lvl3pPr>
            <a:lvl4pPr marL="548640" indent="0">
              <a:buFontTx/>
              <a:buNone/>
              <a:defRPr sz="4400">
                <a:solidFill>
                  <a:schemeClr val="bg1"/>
                </a:solidFill>
                <a:latin typeface="+mj-lt"/>
              </a:defRPr>
            </a:lvl4pPr>
            <a:lvl5pPr marL="731520" indent="0">
              <a:buFontTx/>
              <a:buNone/>
              <a:defRPr sz="4400">
                <a:solidFill>
                  <a:schemeClr val="bg1"/>
                </a:solidFill>
                <a:latin typeface="+mj-lt"/>
              </a:defRPr>
            </a:lvl5pPr>
          </a:lstStyle>
          <a:p>
            <a:pPr lvl="0"/>
            <a:r>
              <a:rPr lang="en-US"/>
              <a:t>Click to edit Master text styles</a:t>
            </a:r>
          </a:p>
          <a:p>
            <a:pPr lvl="1"/>
            <a:r>
              <a:rPr lang="en-US"/>
              <a:t>Second level</a:t>
            </a:r>
          </a:p>
        </p:txBody>
      </p:sp>
      <p:sp>
        <p:nvSpPr>
          <p:cNvPr id="5" name="Text Placeholder 9">
            <a:extLst>
              <a:ext uri="{FF2B5EF4-FFF2-40B4-BE49-F238E27FC236}">
                <a16:creationId xmlns:a16="http://schemas.microsoft.com/office/drawing/2014/main" id="{C6C7903F-4904-26CF-340E-11F7F55EA130}"/>
              </a:ext>
            </a:extLst>
          </p:cNvPr>
          <p:cNvSpPr>
            <a:spLocks noGrp="1"/>
          </p:cNvSpPr>
          <p:nvPr>
            <p:ph type="body" sz="quarter" idx="14"/>
          </p:nvPr>
        </p:nvSpPr>
        <p:spPr>
          <a:xfrm>
            <a:off x="6096000" y="3429000"/>
            <a:ext cx="5715000" cy="2937705"/>
          </a:xfrm>
        </p:spPr>
        <p:txBody>
          <a:bodyPr/>
          <a:lstStyle>
            <a:lvl1pPr marL="233363" indent="-233363">
              <a:defRPr sz="2000">
                <a:solidFill>
                  <a:schemeClr val="bg1"/>
                </a:solidFill>
              </a:defRPr>
            </a:lvl1pPr>
            <a:lvl2pPr marL="517525" indent="-285750">
              <a:defRPr sz="2000">
                <a:solidFill>
                  <a:schemeClr val="bg1"/>
                </a:solidFill>
              </a:defRPr>
            </a:lvl2pPr>
            <a:lvl3pPr marL="801688" indent="-284163">
              <a:defRPr sz="2000">
                <a:solidFill>
                  <a:schemeClr val="bg1"/>
                </a:solidFill>
              </a:defRPr>
            </a:lvl3pPr>
            <a:lvl4pPr marL="1087438" indent="-285750">
              <a:defRPr sz="2000">
                <a:solidFill>
                  <a:schemeClr val="bg1"/>
                </a:solidFill>
              </a:defRPr>
            </a:lvl4pPr>
            <a:lvl5pPr marL="1371600" indent="-284163">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2151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one tex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F514F-9B36-BED6-F81B-FFC41D7E0739}"/>
              </a:ext>
            </a:extLst>
          </p:cNvPr>
          <p:cNvSpPr>
            <a:spLocks noGrp="1"/>
          </p:cNvSpPr>
          <p:nvPr>
            <p:ph type="title" hasCustomPrompt="1"/>
          </p:nvPr>
        </p:nvSpPr>
        <p:spPr>
          <a:xfrm>
            <a:off x="381000" y="457200"/>
            <a:ext cx="9934575" cy="338328"/>
          </a:xfrm>
        </p:spPr>
        <p:txBody>
          <a:bodyPr/>
          <a:lstStyle>
            <a:lvl1pPr>
              <a:defRPr sz="2200"/>
            </a:lvl1pPr>
          </a:lstStyle>
          <a:p>
            <a:r>
              <a:rPr lang="en-US" dirty="0"/>
              <a:t>Title</a:t>
            </a:r>
          </a:p>
        </p:txBody>
      </p:sp>
      <p:sp>
        <p:nvSpPr>
          <p:cNvPr id="9" name="Text Placeholder 8">
            <a:extLst>
              <a:ext uri="{FF2B5EF4-FFF2-40B4-BE49-F238E27FC236}">
                <a16:creationId xmlns:a16="http://schemas.microsoft.com/office/drawing/2014/main" id="{7D0E774D-CB10-E87F-B3C4-BEA85423333B}"/>
              </a:ext>
            </a:extLst>
          </p:cNvPr>
          <p:cNvSpPr>
            <a:spLocks noGrp="1"/>
          </p:cNvSpPr>
          <p:nvPr>
            <p:ph type="body" sz="quarter" idx="13" hasCustomPrompt="1"/>
          </p:nvPr>
        </p:nvSpPr>
        <p:spPr>
          <a:xfrm>
            <a:off x="381000" y="818388"/>
            <a:ext cx="9934575" cy="274320"/>
          </a:xfrm>
        </p:spPr>
        <p:txBody>
          <a:bodyPr/>
          <a:lstStyle>
            <a:lvl1pPr marL="0" indent="0">
              <a:lnSpc>
                <a:spcPct val="100000"/>
              </a:lnSpc>
              <a:spcBef>
                <a:spcPts val="0"/>
              </a:spcBef>
              <a:buNone/>
              <a:defRPr sz="1600">
                <a:latin typeface="Roboto Light" panose="02000000000000000000" pitchFamily="2" charset="0"/>
                <a:ea typeface="Roboto Light" panose="02000000000000000000" pitchFamily="2" charset="0"/>
              </a:defRPr>
            </a:lvl1pPr>
          </a:lstStyle>
          <a:p>
            <a:pPr lvl="0"/>
            <a:r>
              <a:rPr lang="en-US" dirty="0"/>
              <a:t>Subtitle</a:t>
            </a:r>
          </a:p>
        </p:txBody>
      </p:sp>
      <p:sp>
        <p:nvSpPr>
          <p:cNvPr id="11" name="Content Placeholder 10">
            <a:extLst>
              <a:ext uri="{FF2B5EF4-FFF2-40B4-BE49-F238E27FC236}">
                <a16:creationId xmlns:a16="http://schemas.microsoft.com/office/drawing/2014/main" id="{9CD6ACFB-9E63-1B31-CEAD-6AD6A39A3FA2}"/>
              </a:ext>
            </a:extLst>
          </p:cNvPr>
          <p:cNvSpPr>
            <a:spLocks noGrp="1"/>
          </p:cNvSpPr>
          <p:nvPr>
            <p:ph sz="quarter" idx="14"/>
          </p:nvPr>
        </p:nvSpPr>
        <p:spPr>
          <a:xfrm>
            <a:off x="381000" y="1828800"/>
            <a:ext cx="4408714" cy="429768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F0B456BC-66AD-A2C2-95B1-437132F41665}"/>
              </a:ext>
            </a:extLst>
          </p:cNvPr>
          <p:cNvSpPr>
            <a:spLocks noGrp="1"/>
          </p:cNvSpPr>
          <p:nvPr>
            <p:ph type="dt" sz="half" idx="15"/>
          </p:nvPr>
        </p:nvSpPr>
        <p:spPr/>
        <p:txBody>
          <a:bodyPr/>
          <a:lstStyle/>
          <a:p>
            <a:fld id="{53E5B96D-1701-41FA-AE9F-A90D3856066D}" type="datetime1">
              <a:rPr lang="en-US" smtClean="0"/>
              <a:t>1/27/25</a:t>
            </a:fld>
            <a:endParaRPr lang="en-US" dirty="0"/>
          </a:p>
        </p:txBody>
      </p:sp>
      <p:sp>
        <p:nvSpPr>
          <p:cNvPr id="13" name="Footer Placeholder 12">
            <a:extLst>
              <a:ext uri="{FF2B5EF4-FFF2-40B4-BE49-F238E27FC236}">
                <a16:creationId xmlns:a16="http://schemas.microsoft.com/office/drawing/2014/main" id="{F1E34CA8-0D23-019A-F7B8-D7F1F54919E2}"/>
              </a:ext>
            </a:extLst>
          </p:cNvPr>
          <p:cNvSpPr>
            <a:spLocks noGrp="1"/>
          </p:cNvSpPr>
          <p:nvPr>
            <p:ph type="ftr" sz="quarter" idx="16"/>
          </p:nvPr>
        </p:nvSpPr>
        <p:spPr/>
        <p:txBody>
          <a:bodyPr/>
          <a:lstStyle/>
          <a:p>
            <a:endParaRPr lang="en-US"/>
          </a:p>
        </p:txBody>
      </p:sp>
      <p:sp>
        <p:nvSpPr>
          <p:cNvPr id="14" name="Slide Number Placeholder 13">
            <a:extLst>
              <a:ext uri="{FF2B5EF4-FFF2-40B4-BE49-F238E27FC236}">
                <a16:creationId xmlns:a16="http://schemas.microsoft.com/office/drawing/2014/main" id="{077F3218-4739-6D2D-D486-E6938CD0C251}"/>
              </a:ext>
            </a:extLst>
          </p:cNvPr>
          <p:cNvSpPr>
            <a:spLocks noGrp="1"/>
          </p:cNvSpPr>
          <p:nvPr>
            <p:ph type="sldNum" sz="quarter" idx="17"/>
          </p:nvPr>
        </p:nvSpPr>
        <p:spPr/>
        <p:txBody>
          <a:bodyPr/>
          <a:lstStyle/>
          <a:p>
            <a:fld id="{CE102EFF-BD60-4227-96A6-04081FB4DF78}" type="slidenum">
              <a:rPr lang="en-US" smtClean="0"/>
              <a:pPr/>
              <a:t>‹#›</a:t>
            </a:fld>
            <a:endParaRPr lang="en-US"/>
          </a:p>
        </p:txBody>
      </p:sp>
    </p:spTree>
    <p:extLst>
      <p:ext uri="{BB962C8B-B14F-4D97-AF65-F5344CB8AC3E}">
        <p14:creationId xmlns:p14="http://schemas.microsoft.com/office/powerpoint/2010/main" val="1904387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two text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F514F-9B36-BED6-F81B-FFC41D7E0739}"/>
              </a:ext>
            </a:extLst>
          </p:cNvPr>
          <p:cNvSpPr>
            <a:spLocks noGrp="1"/>
          </p:cNvSpPr>
          <p:nvPr>
            <p:ph type="title" hasCustomPrompt="1"/>
          </p:nvPr>
        </p:nvSpPr>
        <p:spPr>
          <a:xfrm>
            <a:off x="381000" y="457200"/>
            <a:ext cx="9934575" cy="338328"/>
          </a:xfrm>
        </p:spPr>
        <p:txBody>
          <a:bodyPr/>
          <a:lstStyle>
            <a:lvl1pPr>
              <a:lnSpc>
                <a:spcPct val="100000"/>
              </a:lnSpc>
              <a:defRPr/>
            </a:lvl1pPr>
          </a:lstStyle>
          <a:p>
            <a:r>
              <a:rPr lang="en-US" dirty="0"/>
              <a:t>Title</a:t>
            </a:r>
          </a:p>
        </p:txBody>
      </p:sp>
      <p:sp>
        <p:nvSpPr>
          <p:cNvPr id="9" name="Text Placeholder 8">
            <a:extLst>
              <a:ext uri="{FF2B5EF4-FFF2-40B4-BE49-F238E27FC236}">
                <a16:creationId xmlns:a16="http://schemas.microsoft.com/office/drawing/2014/main" id="{7D0E774D-CB10-E87F-B3C4-BEA85423333B}"/>
              </a:ext>
            </a:extLst>
          </p:cNvPr>
          <p:cNvSpPr>
            <a:spLocks noGrp="1"/>
          </p:cNvSpPr>
          <p:nvPr>
            <p:ph type="body" sz="quarter" idx="13" hasCustomPrompt="1"/>
          </p:nvPr>
        </p:nvSpPr>
        <p:spPr>
          <a:xfrm>
            <a:off x="381000" y="818388"/>
            <a:ext cx="9934575" cy="274320"/>
          </a:xfrm>
        </p:spPr>
        <p:txBody>
          <a:bodyPr/>
          <a:lstStyle>
            <a:lvl1pPr marL="0" indent="0">
              <a:lnSpc>
                <a:spcPct val="100000"/>
              </a:lnSpc>
              <a:spcBef>
                <a:spcPts val="0"/>
              </a:spcBef>
              <a:buNone/>
              <a:defRPr sz="1600">
                <a:latin typeface="Roboto Light" panose="02000000000000000000" pitchFamily="2" charset="0"/>
                <a:ea typeface="Roboto Light" panose="02000000000000000000" pitchFamily="2" charset="0"/>
              </a:defRPr>
            </a:lvl1pPr>
          </a:lstStyle>
          <a:p>
            <a:pPr lvl="0"/>
            <a:r>
              <a:rPr lang="en-US" dirty="0"/>
              <a:t>Subtitle</a:t>
            </a:r>
          </a:p>
        </p:txBody>
      </p:sp>
      <p:sp>
        <p:nvSpPr>
          <p:cNvPr id="12" name="Date Placeholder 11">
            <a:extLst>
              <a:ext uri="{FF2B5EF4-FFF2-40B4-BE49-F238E27FC236}">
                <a16:creationId xmlns:a16="http://schemas.microsoft.com/office/drawing/2014/main" id="{7F77D462-712E-D733-57B9-95D46118F95D}"/>
              </a:ext>
            </a:extLst>
          </p:cNvPr>
          <p:cNvSpPr>
            <a:spLocks noGrp="1"/>
          </p:cNvSpPr>
          <p:nvPr>
            <p:ph type="dt" sz="half" idx="16"/>
          </p:nvPr>
        </p:nvSpPr>
        <p:spPr/>
        <p:txBody>
          <a:bodyPr/>
          <a:lstStyle/>
          <a:p>
            <a:fld id="{E1E3C9C8-4D63-4B12-AD42-708080C58FEC}" type="datetime1">
              <a:rPr lang="en-US" smtClean="0"/>
              <a:t>1/27/25</a:t>
            </a:fld>
            <a:endParaRPr lang="en-US" dirty="0"/>
          </a:p>
        </p:txBody>
      </p:sp>
      <p:sp>
        <p:nvSpPr>
          <p:cNvPr id="13" name="Footer Placeholder 12">
            <a:extLst>
              <a:ext uri="{FF2B5EF4-FFF2-40B4-BE49-F238E27FC236}">
                <a16:creationId xmlns:a16="http://schemas.microsoft.com/office/drawing/2014/main" id="{CD97A3BD-C0A8-4AC0-AB9B-9C3ECBC67AAA}"/>
              </a:ext>
            </a:extLst>
          </p:cNvPr>
          <p:cNvSpPr>
            <a:spLocks noGrp="1"/>
          </p:cNvSpPr>
          <p:nvPr>
            <p:ph type="ftr" sz="quarter" idx="17"/>
          </p:nvPr>
        </p:nvSpPr>
        <p:spPr/>
        <p:txBody>
          <a:bodyPr/>
          <a:lstStyle/>
          <a:p>
            <a:endParaRPr lang="en-US"/>
          </a:p>
        </p:txBody>
      </p:sp>
      <p:sp>
        <p:nvSpPr>
          <p:cNvPr id="14" name="Slide Number Placeholder 13">
            <a:extLst>
              <a:ext uri="{FF2B5EF4-FFF2-40B4-BE49-F238E27FC236}">
                <a16:creationId xmlns:a16="http://schemas.microsoft.com/office/drawing/2014/main" id="{060160FC-A049-6362-4469-745A13D2930B}"/>
              </a:ext>
            </a:extLst>
          </p:cNvPr>
          <p:cNvSpPr>
            <a:spLocks noGrp="1"/>
          </p:cNvSpPr>
          <p:nvPr>
            <p:ph type="sldNum" sz="quarter" idx="18"/>
          </p:nvPr>
        </p:nvSpPr>
        <p:spPr/>
        <p:txBody>
          <a:bodyPr/>
          <a:lstStyle/>
          <a:p>
            <a:fld id="{CE102EFF-BD60-4227-96A6-04081FB4DF78}" type="slidenum">
              <a:rPr lang="en-US" smtClean="0"/>
              <a:pPr/>
              <a:t>‹#›</a:t>
            </a:fld>
            <a:endParaRPr lang="en-US"/>
          </a:p>
        </p:txBody>
      </p:sp>
      <p:sp>
        <p:nvSpPr>
          <p:cNvPr id="5" name="Content Placeholder 10">
            <a:extLst>
              <a:ext uri="{FF2B5EF4-FFF2-40B4-BE49-F238E27FC236}">
                <a16:creationId xmlns:a16="http://schemas.microsoft.com/office/drawing/2014/main" id="{150F05A4-538F-A2E7-C568-A0987F98E841}"/>
              </a:ext>
            </a:extLst>
          </p:cNvPr>
          <p:cNvSpPr>
            <a:spLocks noGrp="1"/>
          </p:cNvSpPr>
          <p:nvPr>
            <p:ph sz="quarter" idx="14"/>
          </p:nvPr>
        </p:nvSpPr>
        <p:spPr>
          <a:xfrm>
            <a:off x="381000" y="2209800"/>
            <a:ext cx="3686175" cy="3916027"/>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9">
            <a:extLst>
              <a:ext uri="{FF2B5EF4-FFF2-40B4-BE49-F238E27FC236}">
                <a16:creationId xmlns:a16="http://schemas.microsoft.com/office/drawing/2014/main" id="{D464CE79-E009-221C-F015-893278480D05}"/>
              </a:ext>
            </a:extLst>
          </p:cNvPr>
          <p:cNvSpPr>
            <a:spLocks noGrp="1"/>
          </p:cNvSpPr>
          <p:nvPr>
            <p:ph sz="quarter" idx="15"/>
          </p:nvPr>
        </p:nvSpPr>
        <p:spPr>
          <a:xfrm>
            <a:off x="5572126" y="2209800"/>
            <a:ext cx="3686175" cy="3916027"/>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36652E98-8C04-9A72-722D-90F385A33B53}"/>
              </a:ext>
            </a:extLst>
          </p:cNvPr>
          <p:cNvSpPr>
            <a:spLocks noGrp="1"/>
          </p:cNvSpPr>
          <p:nvPr>
            <p:ph type="body" sz="quarter" idx="21" hasCustomPrompt="1"/>
          </p:nvPr>
        </p:nvSpPr>
        <p:spPr>
          <a:xfrm>
            <a:off x="381000" y="1828800"/>
            <a:ext cx="3684588" cy="252083"/>
          </a:xfrm>
          <a:solidFill>
            <a:schemeClr val="bg1"/>
          </a:solidFill>
          <a:effectLst>
            <a:innerShdw dist="19050" dir="5400000">
              <a:srgbClr val="2FEDC4"/>
            </a:innerShdw>
          </a:effectLst>
        </p:spPr>
        <p:txBody>
          <a:bodyPr bIns="73152" anchor="b"/>
          <a:lstStyle>
            <a:lvl1pPr marL="0" indent="0">
              <a:lnSpc>
                <a:spcPts val="1600"/>
              </a:lnSpc>
              <a:buNone/>
              <a:defRPr sz="140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dirty="0"/>
              <a:t>Header</a:t>
            </a:r>
          </a:p>
        </p:txBody>
      </p:sp>
      <p:sp>
        <p:nvSpPr>
          <p:cNvPr id="10" name="Text Placeholder 9">
            <a:extLst>
              <a:ext uri="{FF2B5EF4-FFF2-40B4-BE49-F238E27FC236}">
                <a16:creationId xmlns:a16="http://schemas.microsoft.com/office/drawing/2014/main" id="{E61C8CDA-3600-AD6E-18E5-C76BB018D358}"/>
              </a:ext>
            </a:extLst>
          </p:cNvPr>
          <p:cNvSpPr>
            <a:spLocks noGrp="1"/>
          </p:cNvSpPr>
          <p:nvPr>
            <p:ph type="body" sz="quarter" idx="22" hasCustomPrompt="1"/>
          </p:nvPr>
        </p:nvSpPr>
        <p:spPr>
          <a:xfrm>
            <a:off x="5570538" y="1828800"/>
            <a:ext cx="3687761" cy="251791"/>
          </a:xfrm>
          <a:solidFill>
            <a:schemeClr val="bg1"/>
          </a:solidFill>
          <a:effectLst>
            <a:innerShdw dist="19050" dir="5400000">
              <a:srgbClr val="2FEDC4"/>
            </a:innerShdw>
          </a:effectLst>
        </p:spPr>
        <p:txBody>
          <a:bodyPr bIns="73152" anchor="b"/>
          <a:lstStyle>
            <a:lvl1pPr marL="0" indent="0">
              <a:lnSpc>
                <a:spcPts val="1600"/>
              </a:lnSpc>
              <a:buNone/>
              <a:defRPr sz="140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dirty="0"/>
              <a:t>Header</a:t>
            </a:r>
          </a:p>
        </p:txBody>
      </p:sp>
    </p:spTree>
    <p:extLst>
      <p:ext uri="{BB962C8B-B14F-4D97-AF65-F5344CB8AC3E}">
        <p14:creationId xmlns:p14="http://schemas.microsoft.com/office/powerpoint/2010/main" val="154564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hree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38D08-21FC-B35D-187E-377A31803DE8}"/>
              </a:ext>
            </a:extLst>
          </p:cNvPr>
          <p:cNvSpPr>
            <a:spLocks noGrp="1"/>
          </p:cNvSpPr>
          <p:nvPr>
            <p:ph type="title" hasCustomPrompt="1"/>
          </p:nvPr>
        </p:nvSpPr>
        <p:spPr>
          <a:xfrm>
            <a:off x="381000" y="457200"/>
            <a:ext cx="9934575" cy="338328"/>
          </a:xfrm>
        </p:spPr>
        <p:txBody>
          <a:bodyPr/>
          <a:lstStyle>
            <a:lvl1pPr>
              <a:lnSpc>
                <a:spcPct val="100000"/>
              </a:lnSpc>
              <a:defRPr/>
            </a:lvl1pPr>
          </a:lstStyle>
          <a:p>
            <a:r>
              <a:rPr lang="en-US" dirty="0"/>
              <a:t>Title</a:t>
            </a:r>
          </a:p>
        </p:txBody>
      </p:sp>
      <p:sp>
        <p:nvSpPr>
          <p:cNvPr id="7" name="Text Placeholder 6">
            <a:extLst>
              <a:ext uri="{FF2B5EF4-FFF2-40B4-BE49-F238E27FC236}">
                <a16:creationId xmlns:a16="http://schemas.microsoft.com/office/drawing/2014/main" id="{BAE20A36-B72D-DCAC-F5AE-E89D5CDA187E}"/>
              </a:ext>
            </a:extLst>
          </p:cNvPr>
          <p:cNvSpPr>
            <a:spLocks noGrp="1"/>
          </p:cNvSpPr>
          <p:nvPr>
            <p:ph type="body" sz="quarter" idx="13" hasCustomPrompt="1"/>
          </p:nvPr>
        </p:nvSpPr>
        <p:spPr>
          <a:xfrm>
            <a:off x="381000" y="818388"/>
            <a:ext cx="9934575" cy="274638"/>
          </a:xfrm>
        </p:spPr>
        <p:txBody>
          <a:bodyPr/>
          <a:lstStyle>
            <a:lvl1pPr marL="0" indent="0">
              <a:lnSpc>
                <a:spcPct val="100000"/>
              </a:lnSpc>
              <a:spcBef>
                <a:spcPts val="0"/>
              </a:spcBef>
              <a:buNone/>
              <a:defRPr sz="1600">
                <a:latin typeface="Roboto Light" panose="02000000000000000000" pitchFamily="2" charset="0"/>
                <a:ea typeface="Roboto Light" panose="02000000000000000000" pitchFamily="2" charset="0"/>
              </a:defRPr>
            </a:lvl1pPr>
          </a:lstStyle>
          <a:p>
            <a:pPr lvl="0"/>
            <a:r>
              <a:rPr lang="en-US" dirty="0"/>
              <a:t>Subtitle</a:t>
            </a:r>
          </a:p>
        </p:txBody>
      </p:sp>
      <p:sp>
        <p:nvSpPr>
          <p:cNvPr id="9" name="Content Placeholder 8">
            <a:extLst>
              <a:ext uri="{FF2B5EF4-FFF2-40B4-BE49-F238E27FC236}">
                <a16:creationId xmlns:a16="http://schemas.microsoft.com/office/drawing/2014/main" id="{377F84F0-B366-3A45-E317-69473DDBAD4B}"/>
              </a:ext>
            </a:extLst>
          </p:cNvPr>
          <p:cNvSpPr>
            <a:spLocks noGrp="1"/>
          </p:cNvSpPr>
          <p:nvPr>
            <p:ph sz="quarter" idx="14"/>
          </p:nvPr>
        </p:nvSpPr>
        <p:spPr>
          <a:xfrm>
            <a:off x="381000" y="2209800"/>
            <a:ext cx="3228284" cy="3916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a:extLst>
              <a:ext uri="{FF2B5EF4-FFF2-40B4-BE49-F238E27FC236}">
                <a16:creationId xmlns:a16="http://schemas.microsoft.com/office/drawing/2014/main" id="{A785A9EC-1412-D889-130E-F873C16E4793}"/>
              </a:ext>
            </a:extLst>
          </p:cNvPr>
          <p:cNvSpPr>
            <a:spLocks noGrp="1"/>
          </p:cNvSpPr>
          <p:nvPr>
            <p:ph sz="quarter" idx="15"/>
          </p:nvPr>
        </p:nvSpPr>
        <p:spPr>
          <a:xfrm>
            <a:off x="4480271" y="2209800"/>
            <a:ext cx="3228284" cy="3916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BAFDA71F-0288-7720-1BBD-E51E68DAFFE3}"/>
              </a:ext>
            </a:extLst>
          </p:cNvPr>
          <p:cNvSpPr>
            <a:spLocks noGrp="1"/>
          </p:cNvSpPr>
          <p:nvPr>
            <p:ph sz="quarter" idx="16"/>
          </p:nvPr>
        </p:nvSpPr>
        <p:spPr>
          <a:xfrm>
            <a:off x="8579542" y="2209772"/>
            <a:ext cx="3228284" cy="39163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a:extLst>
              <a:ext uri="{FF2B5EF4-FFF2-40B4-BE49-F238E27FC236}">
                <a16:creationId xmlns:a16="http://schemas.microsoft.com/office/drawing/2014/main" id="{9DB56E32-715E-1845-EACA-8B9C819FEFBB}"/>
              </a:ext>
            </a:extLst>
          </p:cNvPr>
          <p:cNvSpPr>
            <a:spLocks noGrp="1"/>
          </p:cNvSpPr>
          <p:nvPr>
            <p:ph type="dt" sz="half" idx="17"/>
          </p:nvPr>
        </p:nvSpPr>
        <p:spPr/>
        <p:txBody>
          <a:bodyPr/>
          <a:lstStyle/>
          <a:p>
            <a:fld id="{255E1BD0-0289-4503-8C2D-4A380D787118}" type="datetime1">
              <a:rPr lang="en-US" smtClean="0"/>
              <a:t>1/27/25</a:t>
            </a:fld>
            <a:endParaRPr lang="en-US" dirty="0"/>
          </a:p>
        </p:txBody>
      </p:sp>
      <p:sp>
        <p:nvSpPr>
          <p:cNvPr id="15" name="Footer Placeholder 14">
            <a:extLst>
              <a:ext uri="{FF2B5EF4-FFF2-40B4-BE49-F238E27FC236}">
                <a16:creationId xmlns:a16="http://schemas.microsoft.com/office/drawing/2014/main" id="{0B1DFE76-807D-8DD8-DBA2-5B6830FB6519}"/>
              </a:ext>
            </a:extLst>
          </p:cNvPr>
          <p:cNvSpPr>
            <a:spLocks noGrp="1"/>
          </p:cNvSpPr>
          <p:nvPr>
            <p:ph type="ftr" sz="quarter" idx="18"/>
          </p:nvPr>
        </p:nvSpPr>
        <p:spPr/>
        <p:txBody>
          <a:bodyPr/>
          <a:lstStyle/>
          <a:p>
            <a:endParaRPr lang="en-US"/>
          </a:p>
        </p:txBody>
      </p:sp>
      <p:sp>
        <p:nvSpPr>
          <p:cNvPr id="16" name="Slide Number Placeholder 15">
            <a:extLst>
              <a:ext uri="{FF2B5EF4-FFF2-40B4-BE49-F238E27FC236}">
                <a16:creationId xmlns:a16="http://schemas.microsoft.com/office/drawing/2014/main" id="{9E95A0F8-C86E-5958-5A2C-2127BC6CB969}"/>
              </a:ext>
            </a:extLst>
          </p:cNvPr>
          <p:cNvSpPr>
            <a:spLocks noGrp="1"/>
          </p:cNvSpPr>
          <p:nvPr>
            <p:ph type="sldNum" sz="quarter" idx="19"/>
          </p:nvPr>
        </p:nvSpPr>
        <p:spPr/>
        <p:txBody>
          <a:bodyPr/>
          <a:lstStyle/>
          <a:p>
            <a:fld id="{CE102EFF-BD60-4227-96A6-04081FB4DF78}" type="slidenum">
              <a:rPr lang="en-US" smtClean="0"/>
              <a:pPr/>
              <a:t>‹#›</a:t>
            </a:fld>
            <a:endParaRPr lang="en-US"/>
          </a:p>
        </p:txBody>
      </p:sp>
      <p:sp>
        <p:nvSpPr>
          <p:cNvPr id="4" name="Text Placeholder 3">
            <a:extLst>
              <a:ext uri="{FF2B5EF4-FFF2-40B4-BE49-F238E27FC236}">
                <a16:creationId xmlns:a16="http://schemas.microsoft.com/office/drawing/2014/main" id="{AABD3C3A-51CD-04B7-07F8-1132CEAB5B5B}"/>
              </a:ext>
            </a:extLst>
          </p:cNvPr>
          <p:cNvSpPr>
            <a:spLocks noGrp="1"/>
          </p:cNvSpPr>
          <p:nvPr>
            <p:ph type="body" sz="quarter" idx="20" hasCustomPrompt="1"/>
          </p:nvPr>
        </p:nvSpPr>
        <p:spPr>
          <a:xfrm>
            <a:off x="381000" y="1828800"/>
            <a:ext cx="3228975" cy="252083"/>
          </a:xfrm>
          <a:solidFill>
            <a:schemeClr val="bg1"/>
          </a:solidFill>
          <a:effectLst>
            <a:innerShdw dist="19050" dir="5400000">
              <a:srgbClr val="2FEDC4"/>
            </a:innerShdw>
          </a:effectLst>
        </p:spPr>
        <p:txBody>
          <a:bodyPr bIns="73152" anchor="b"/>
          <a:lstStyle>
            <a:lvl1pPr marL="0" indent="0">
              <a:lnSpc>
                <a:spcPts val="1600"/>
              </a:lnSpc>
              <a:buNone/>
              <a:defRPr sz="1400">
                <a:latin typeface="Roboto Medium" panose="02000000000000000000" pitchFamily="2" charset="0"/>
                <a:ea typeface="Roboto Medium" panose="02000000000000000000" pitchFamily="2" charset="0"/>
                <a:cs typeface="Roboto Medium" panose="02000000000000000000" pitchFamily="2" charset="0"/>
              </a:defRPr>
            </a:lvl1pPr>
            <a:lvl2pPr marL="182880" indent="0">
              <a:buNone/>
              <a:defRPr/>
            </a:lvl2pPr>
            <a:lvl3pPr marL="365760" indent="0">
              <a:buNone/>
              <a:defRPr/>
            </a:lvl3pPr>
            <a:lvl4pPr marL="548640" indent="0">
              <a:buNone/>
              <a:defRPr/>
            </a:lvl4pPr>
            <a:lvl5pPr marL="731520" indent="0">
              <a:buNone/>
              <a:defRPr/>
            </a:lvl5pPr>
          </a:lstStyle>
          <a:p>
            <a:pPr lvl="0"/>
            <a:r>
              <a:rPr lang="en-US" dirty="0"/>
              <a:t>Header</a:t>
            </a:r>
          </a:p>
        </p:txBody>
      </p:sp>
      <p:sp>
        <p:nvSpPr>
          <p:cNvPr id="12" name="Text Placeholder 11">
            <a:extLst>
              <a:ext uri="{FF2B5EF4-FFF2-40B4-BE49-F238E27FC236}">
                <a16:creationId xmlns:a16="http://schemas.microsoft.com/office/drawing/2014/main" id="{26A98F9E-A467-333F-20C4-AF15DF8A289E}"/>
              </a:ext>
            </a:extLst>
          </p:cNvPr>
          <p:cNvSpPr>
            <a:spLocks noGrp="1"/>
          </p:cNvSpPr>
          <p:nvPr>
            <p:ph type="body" sz="quarter" idx="21" hasCustomPrompt="1"/>
          </p:nvPr>
        </p:nvSpPr>
        <p:spPr>
          <a:xfrm>
            <a:off x="4479925" y="1828800"/>
            <a:ext cx="3228975" cy="252083"/>
          </a:xfrm>
          <a:solidFill>
            <a:schemeClr val="bg1"/>
          </a:solidFill>
          <a:effectLst>
            <a:innerShdw dist="19050" dir="5400000">
              <a:srgbClr val="2FEDC4"/>
            </a:innerShdw>
          </a:effectLst>
        </p:spPr>
        <p:txBody>
          <a:bodyPr bIns="73152" anchor="b"/>
          <a:lstStyle>
            <a:lvl1pPr marL="0" indent="0">
              <a:lnSpc>
                <a:spcPts val="1600"/>
              </a:lnSpc>
              <a:buNone/>
              <a:defRPr sz="1400">
                <a:latin typeface="Roboto Medium" panose="02000000000000000000" pitchFamily="2" charset="0"/>
                <a:ea typeface="Roboto Medium" panose="02000000000000000000" pitchFamily="2" charset="0"/>
                <a:cs typeface="Roboto Medium" panose="02000000000000000000" pitchFamily="2" charset="0"/>
              </a:defRPr>
            </a:lvl1pPr>
            <a:lvl2pPr marL="182880" indent="0">
              <a:buNone/>
              <a:defRPr/>
            </a:lvl2pPr>
            <a:lvl3pPr marL="365760" indent="0">
              <a:buNone/>
              <a:defRPr/>
            </a:lvl3pPr>
            <a:lvl4pPr marL="548640" indent="0">
              <a:buNone/>
              <a:defRPr/>
            </a:lvl4pPr>
            <a:lvl5pPr marL="731520" indent="0">
              <a:buNone/>
              <a:defRPr/>
            </a:lvl5pPr>
          </a:lstStyle>
          <a:p>
            <a:pPr lvl="0"/>
            <a:r>
              <a:rPr lang="en-US" dirty="0"/>
              <a:t>Header</a:t>
            </a:r>
          </a:p>
        </p:txBody>
      </p:sp>
      <p:sp>
        <p:nvSpPr>
          <p:cNvPr id="18" name="Text Placeholder 17">
            <a:extLst>
              <a:ext uri="{FF2B5EF4-FFF2-40B4-BE49-F238E27FC236}">
                <a16:creationId xmlns:a16="http://schemas.microsoft.com/office/drawing/2014/main" id="{0C54F756-F513-9D6E-3307-86B3F6F88369}"/>
              </a:ext>
            </a:extLst>
          </p:cNvPr>
          <p:cNvSpPr>
            <a:spLocks noGrp="1"/>
          </p:cNvSpPr>
          <p:nvPr>
            <p:ph type="body" sz="quarter" idx="22" hasCustomPrompt="1"/>
          </p:nvPr>
        </p:nvSpPr>
        <p:spPr>
          <a:xfrm>
            <a:off x="8578850" y="1828800"/>
            <a:ext cx="3232150" cy="252083"/>
          </a:xfrm>
          <a:solidFill>
            <a:schemeClr val="bg1"/>
          </a:solidFill>
          <a:effectLst>
            <a:innerShdw dist="19050" dir="5400000">
              <a:srgbClr val="2FEDC4"/>
            </a:innerShdw>
          </a:effectLst>
        </p:spPr>
        <p:txBody>
          <a:bodyPr bIns="73152" anchor="b"/>
          <a:lstStyle>
            <a:lvl1pPr marL="0" indent="0">
              <a:lnSpc>
                <a:spcPts val="1600"/>
              </a:lnSpc>
              <a:buNone/>
              <a:defRPr sz="140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dirty="0"/>
              <a:t>Header</a:t>
            </a:r>
          </a:p>
        </p:txBody>
      </p:sp>
    </p:spTree>
    <p:extLst>
      <p:ext uri="{BB962C8B-B14F-4D97-AF65-F5344CB8AC3E}">
        <p14:creationId xmlns:p14="http://schemas.microsoft.com/office/powerpoint/2010/main" val="3477115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four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1A866-69AC-1675-6686-DEBF1E122385}"/>
              </a:ext>
            </a:extLst>
          </p:cNvPr>
          <p:cNvSpPr>
            <a:spLocks noGrp="1"/>
          </p:cNvSpPr>
          <p:nvPr>
            <p:ph type="title" hasCustomPrompt="1"/>
          </p:nvPr>
        </p:nvSpPr>
        <p:spPr>
          <a:xfrm>
            <a:off x="381000" y="457200"/>
            <a:ext cx="9934575" cy="338328"/>
          </a:xfrm>
        </p:spPr>
        <p:txBody>
          <a:bodyPr/>
          <a:lstStyle>
            <a:lvl1pPr>
              <a:lnSpc>
                <a:spcPct val="100000"/>
              </a:lnSpc>
              <a:defRPr/>
            </a:lvl1pPr>
          </a:lstStyle>
          <a:p>
            <a:r>
              <a:rPr lang="en-US" dirty="0"/>
              <a:t>Title</a:t>
            </a:r>
          </a:p>
        </p:txBody>
      </p:sp>
      <p:sp>
        <p:nvSpPr>
          <p:cNvPr id="7" name="Text Placeholder 6">
            <a:extLst>
              <a:ext uri="{FF2B5EF4-FFF2-40B4-BE49-F238E27FC236}">
                <a16:creationId xmlns:a16="http://schemas.microsoft.com/office/drawing/2014/main" id="{D0B14DA1-6894-7A50-9680-6402A9DC87C0}"/>
              </a:ext>
            </a:extLst>
          </p:cNvPr>
          <p:cNvSpPr>
            <a:spLocks noGrp="1"/>
          </p:cNvSpPr>
          <p:nvPr>
            <p:ph type="body" sz="quarter" idx="13" hasCustomPrompt="1"/>
          </p:nvPr>
        </p:nvSpPr>
        <p:spPr>
          <a:xfrm>
            <a:off x="381000" y="818388"/>
            <a:ext cx="9934575" cy="274320"/>
          </a:xfrm>
        </p:spPr>
        <p:txBody>
          <a:bodyPr/>
          <a:lstStyle>
            <a:lvl1pPr marL="0" indent="0">
              <a:lnSpc>
                <a:spcPct val="100000"/>
              </a:lnSpc>
              <a:spcBef>
                <a:spcPts val="0"/>
              </a:spcBef>
              <a:buNone/>
              <a:defRPr sz="1600">
                <a:latin typeface="Roboto Light" panose="02000000000000000000" pitchFamily="2" charset="0"/>
                <a:ea typeface="Roboto Light" panose="02000000000000000000" pitchFamily="2" charset="0"/>
              </a:defRPr>
            </a:lvl1pPr>
          </a:lstStyle>
          <a:p>
            <a:pPr lvl="0"/>
            <a:r>
              <a:rPr lang="en-US" dirty="0"/>
              <a:t>Subtitle</a:t>
            </a:r>
          </a:p>
        </p:txBody>
      </p:sp>
      <p:sp>
        <p:nvSpPr>
          <p:cNvPr id="9" name="Content Placeholder 8">
            <a:extLst>
              <a:ext uri="{FF2B5EF4-FFF2-40B4-BE49-F238E27FC236}">
                <a16:creationId xmlns:a16="http://schemas.microsoft.com/office/drawing/2014/main" id="{FCC83FC2-43EE-C91A-40A1-1085B0570C3D}"/>
              </a:ext>
            </a:extLst>
          </p:cNvPr>
          <p:cNvSpPr>
            <a:spLocks noGrp="1"/>
          </p:cNvSpPr>
          <p:nvPr>
            <p:ph sz="quarter" idx="14"/>
          </p:nvPr>
        </p:nvSpPr>
        <p:spPr>
          <a:xfrm>
            <a:off x="381000" y="2209806"/>
            <a:ext cx="2560320" cy="39166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a:extLst>
              <a:ext uri="{FF2B5EF4-FFF2-40B4-BE49-F238E27FC236}">
                <a16:creationId xmlns:a16="http://schemas.microsoft.com/office/drawing/2014/main" id="{71CA55E5-3311-16E3-CF22-572E28056C50}"/>
              </a:ext>
            </a:extLst>
          </p:cNvPr>
          <p:cNvSpPr>
            <a:spLocks noGrp="1"/>
          </p:cNvSpPr>
          <p:nvPr>
            <p:ph sz="quarter" idx="15"/>
          </p:nvPr>
        </p:nvSpPr>
        <p:spPr>
          <a:xfrm>
            <a:off x="3336502" y="2209800"/>
            <a:ext cx="2560320" cy="3916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a:extLst>
              <a:ext uri="{FF2B5EF4-FFF2-40B4-BE49-F238E27FC236}">
                <a16:creationId xmlns:a16="http://schemas.microsoft.com/office/drawing/2014/main" id="{41E119BC-4BDF-19B4-466B-B7444591BB2F}"/>
              </a:ext>
            </a:extLst>
          </p:cNvPr>
          <p:cNvSpPr>
            <a:spLocks noGrp="1"/>
          </p:cNvSpPr>
          <p:nvPr>
            <p:ph sz="quarter" idx="16"/>
          </p:nvPr>
        </p:nvSpPr>
        <p:spPr>
          <a:xfrm>
            <a:off x="6292004" y="2209800"/>
            <a:ext cx="2560320" cy="3916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a:extLst>
              <a:ext uri="{FF2B5EF4-FFF2-40B4-BE49-F238E27FC236}">
                <a16:creationId xmlns:a16="http://schemas.microsoft.com/office/drawing/2014/main" id="{5277F431-E779-438F-662E-900AE73E614B}"/>
              </a:ext>
            </a:extLst>
          </p:cNvPr>
          <p:cNvSpPr>
            <a:spLocks noGrp="1"/>
          </p:cNvSpPr>
          <p:nvPr>
            <p:ph sz="quarter" idx="17"/>
          </p:nvPr>
        </p:nvSpPr>
        <p:spPr>
          <a:xfrm>
            <a:off x="9247506" y="2209800"/>
            <a:ext cx="2560320" cy="3916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15">
            <a:extLst>
              <a:ext uri="{FF2B5EF4-FFF2-40B4-BE49-F238E27FC236}">
                <a16:creationId xmlns:a16="http://schemas.microsoft.com/office/drawing/2014/main" id="{EB7385F2-FA6D-F0B9-D6C7-5CA3C9714163}"/>
              </a:ext>
            </a:extLst>
          </p:cNvPr>
          <p:cNvSpPr>
            <a:spLocks noGrp="1"/>
          </p:cNvSpPr>
          <p:nvPr>
            <p:ph type="dt" sz="half" idx="18"/>
          </p:nvPr>
        </p:nvSpPr>
        <p:spPr/>
        <p:txBody>
          <a:bodyPr/>
          <a:lstStyle/>
          <a:p>
            <a:fld id="{6F9C408A-233E-4A51-BCB9-CEF852AAD07C}" type="datetime1">
              <a:rPr lang="en-US" smtClean="0"/>
              <a:t>1/27/25</a:t>
            </a:fld>
            <a:endParaRPr lang="en-US" dirty="0"/>
          </a:p>
        </p:txBody>
      </p:sp>
      <p:sp>
        <p:nvSpPr>
          <p:cNvPr id="17" name="Footer Placeholder 16">
            <a:extLst>
              <a:ext uri="{FF2B5EF4-FFF2-40B4-BE49-F238E27FC236}">
                <a16:creationId xmlns:a16="http://schemas.microsoft.com/office/drawing/2014/main" id="{BE161242-1E6B-2185-2978-6951ED1624C6}"/>
              </a:ext>
            </a:extLst>
          </p:cNvPr>
          <p:cNvSpPr>
            <a:spLocks noGrp="1"/>
          </p:cNvSpPr>
          <p:nvPr>
            <p:ph type="ftr" sz="quarter" idx="19"/>
          </p:nvPr>
        </p:nvSpPr>
        <p:spPr/>
        <p:txBody>
          <a:bodyPr/>
          <a:lstStyle/>
          <a:p>
            <a:endParaRPr lang="en-US"/>
          </a:p>
        </p:txBody>
      </p:sp>
      <p:sp>
        <p:nvSpPr>
          <p:cNvPr id="18" name="Slide Number Placeholder 17">
            <a:extLst>
              <a:ext uri="{FF2B5EF4-FFF2-40B4-BE49-F238E27FC236}">
                <a16:creationId xmlns:a16="http://schemas.microsoft.com/office/drawing/2014/main" id="{C9A5797C-4A9D-369C-E61A-EA3AA5CBC035}"/>
              </a:ext>
            </a:extLst>
          </p:cNvPr>
          <p:cNvSpPr>
            <a:spLocks noGrp="1"/>
          </p:cNvSpPr>
          <p:nvPr>
            <p:ph type="sldNum" sz="quarter" idx="20"/>
          </p:nvPr>
        </p:nvSpPr>
        <p:spPr/>
        <p:txBody>
          <a:bodyPr/>
          <a:lstStyle/>
          <a:p>
            <a:fld id="{CE102EFF-BD60-4227-96A6-04081FB4DF78}" type="slidenum">
              <a:rPr lang="en-US" smtClean="0"/>
              <a:pPr/>
              <a:t>‹#›</a:t>
            </a:fld>
            <a:endParaRPr lang="en-US"/>
          </a:p>
        </p:txBody>
      </p:sp>
      <p:sp>
        <p:nvSpPr>
          <p:cNvPr id="10" name="Text Placeholder 9">
            <a:extLst>
              <a:ext uri="{FF2B5EF4-FFF2-40B4-BE49-F238E27FC236}">
                <a16:creationId xmlns:a16="http://schemas.microsoft.com/office/drawing/2014/main" id="{71A53C95-858F-A38E-4DFE-D22AC1FBED49}"/>
              </a:ext>
            </a:extLst>
          </p:cNvPr>
          <p:cNvSpPr>
            <a:spLocks noGrp="1"/>
          </p:cNvSpPr>
          <p:nvPr>
            <p:ph type="body" sz="quarter" idx="21" hasCustomPrompt="1"/>
          </p:nvPr>
        </p:nvSpPr>
        <p:spPr>
          <a:xfrm>
            <a:off x="381000" y="1828800"/>
            <a:ext cx="2560320" cy="252083"/>
          </a:xfrm>
          <a:solidFill>
            <a:schemeClr val="bg1"/>
          </a:solidFill>
          <a:effectLst>
            <a:innerShdw dist="19050" dir="5400000">
              <a:srgbClr val="2FEDC4"/>
            </a:innerShdw>
          </a:effectLst>
        </p:spPr>
        <p:txBody>
          <a:bodyPr bIns="73152" anchor="b"/>
          <a:lstStyle>
            <a:lvl1pPr marL="0" indent="0">
              <a:lnSpc>
                <a:spcPts val="1600"/>
              </a:lnSpc>
              <a:buNone/>
              <a:defRPr sz="1400">
                <a:latin typeface="Roboto Medium" panose="02000000000000000000" pitchFamily="2" charset="0"/>
                <a:ea typeface="Roboto Medium" panose="02000000000000000000" pitchFamily="2" charset="0"/>
                <a:cs typeface="Roboto Medium" panose="02000000000000000000" pitchFamily="2" charset="0"/>
              </a:defRPr>
            </a:lvl1pPr>
            <a:lvl2pPr marL="182880" indent="0">
              <a:buNone/>
              <a:defRPr/>
            </a:lvl2pPr>
            <a:lvl3pPr marL="365760" indent="0">
              <a:buNone/>
              <a:defRPr/>
            </a:lvl3pPr>
            <a:lvl4pPr marL="548640" indent="0">
              <a:buNone/>
              <a:defRPr/>
            </a:lvl4pPr>
            <a:lvl5pPr marL="731520" indent="0">
              <a:buNone/>
              <a:defRPr/>
            </a:lvl5pPr>
          </a:lstStyle>
          <a:p>
            <a:pPr lvl="0"/>
            <a:r>
              <a:rPr lang="en-US" dirty="0"/>
              <a:t>Header</a:t>
            </a:r>
          </a:p>
        </p:txBody>
      </p:sp>
      <p:sp>
        <p:nvSpPr>
          <p:cNvPr id="14" name="Text Placeholder 13">
            <a:extLst>
              <a:ext uri="{FF2B5EF4-FFF2-40B4-BE49-F238E27FC236}">
                <a16:creationId xmlns:a16="http://schemas.microsoft.com/office/drawing/2014/main" id="{7A1FA54D-143C-BC27-9CCD-098EDA29ACE6}"/>
              </a:ext>
            </a:extLst>
          </p:cNvPr>
          <p:cNvSpPr>
            <a:spLocks noGrp="1"/>
          </p:cNvSpPr>
          <p:nvPr>
            <p:ph type="body" sz="quarter" idx="22" hasCustomPrompt="1"/>
          </p:nvPr>
        </p:nvSpPr>
        <p:spPr>
          <a:xfrm>
            <a:off x="3336925" y="1828800"/>
            <a:ext cx="2560638" cy="252083"/>
          </a:xfrm>
          <a:solidFill>
            <a:schemeClr val="bg1"/>
          </a:solidFill>
          <a:effectLst>
            <a:innerShdw dist="19050" dir="5400000">
              <a:srgbClr val="2FEDC4"/>
            </a:innerShdw>
          </a:effectLst>
        </p:spPr>
        <p:txBody>
          <a:bodyPr bIns="73152" anchor="b"/>
          <a:lstStyle>
            <a:lvl1pPr marL="0" indent="0">
              <a:lnSpc>
                <a:spcPts val="1600"/>
              </a:lnSpc>
              <a:buFontTx/>
              <a:buNone/>
              <a:defRPr sz="1400">
                <a:latin typeface="Roboto Medium" panose="02000000000000000000" pitchFamily="2" charset="0"/>
                <a:ea typeface="Roboto Medium" panose="02000000000000000000" pitchFamily="2" charset="0"/>
                <a:cs typeface="Roboto Medium" panose="02000000000000000000" pitchFamily="2" charset="0"/>
              </a:defRPr>
            </a:lvl1pPr>
            <a:lvl2pPr marL="182880" indent="0">
              <a:lnSpc>
                <a:spcPts val="1600"/>
              </a:lnSpc>
              <a:buFontTx/>
              <a:buNone/>
              <a:defRPr sz="1400"/>
            </a:lvl2pPr>
            <a:lvl3pPr marL="365760" indent="0">
              <a:lnSpc>
                <a:spcPts val="1600"/>
              </a:lnSpc>
              <a:buFontTx/>
              <a:buNone/>
              <a:defRPr sz="1400"/>
            </a:lvl3pPr>
            <a:lvl4pPr marL="548640" indent="0">
              <a:lnSpc>
                <a:spcPts val="1600"/>
              </a:lnSpc>
              <a:buFontTx/>
              <a:buNone/>
              <a:defRPr sz="1400"/>
            </a:lvl4pPr>
            <a:lvl5pPr marL="731520" indent="0">
              <a:lnSpc>
                <a:spcPts val="1600"/>
              </a:lnSpc>
              <a:buFontTx/>
              <a:buNone/>
              <a:defRPr sz="1400"/>
            </a:lvl5pPr>
          </a:lstStyle>
          <a:p>
            <a:pPr lvl="0"/>
            <a:r>
              <a:rPr lang="en-US" dirty="0"/>
              <a:t>Header</a:t>
            </a:r>
          </a:p>
        </p:txBody>
      </p:sp>
      <p:sp>
        <p:nvSpPr>
          <p:cNvPr id="20" name="Text Placeholder 19">
            <a:extLst>
              <a:ext uri="{FF2B5EF4-FFF2-40B4-BE49-F238E27FC236}">
                <a16:creationId xmlns:a16="http://schemas.microsoft.com/office/drawing/2014/main" id="{CC0495DF-B963-EF5D-C0EF-F7F5E75EB435}"/>
              </a:ext>
            </a:extLst>
          </p:cNvPr>
          <p:cNvSpPr>
            <a:spLocks noGrp="1"/>
          </p:cNvSpPr>
          <p:nvPr>
            <p:ph type="body" sz="quarter" idx="23" hasCustomPrompt="1"/>
          </p:nvPr>
        </p:nvSpPr>
        <p:spPr>
          <a:xfrm>
            <a:off x="6291263" y="1828800"/>
            <a:ext cx="2560637" cy="252083"/>
          </a:xfrm>
          <a:solidFill>
            <a:schemeClr val="bg1"/>
          </a:solidFill>
          <a:effectLst>
            <a:innerShdw dist="19050" dir="5400000">
              <a:srgbClr val="2FEDC4"/>
            </a:innerShdw>
          </a:effectLst>
        </p:spPr>
        <p:txBody>
          <a:bodyPr bIns="73152" anchor="b"/>
          <a:lstStyle>
            <a:lvl1pPr marL="0" indent="0">
              <a:lnSpc>
                <a:spcPts val="1600"/>
              </a:lnSpc>
              <a:buFontTx/>
              <a:buNone/>
              <a:defRPr sz="1400">
                <a:latin typeface="Roboto Medium" panose="02000000000000000000" pitchFamily="2" charset="0"/>
                <a:ea typeface="Roboto Medium" panose="02000000000000000000" pitchFamily="2" charset="0"/>
                <a:cs typeface="Roboto Medium" panose="02000000000000000000" pitchFamily="2" charset="0"/>
              </a:defRPr>
            </a:lvl1pPr>
            <a:lvl2pPr marL="182880" indent="0">
              <a:lnSpc>
                <a:spcPts val="1600"/>
              </a:lnSpc>
              <a:buFontTx/>
              <a:buNone/>
              <a:defRPr sz="1400"/>
            </a:lvl2pPr>
            <a:lvl3pPr marL="365760" indent="0">
              <a:lnSpc>
                <a:spcPts val="1600"/>
              </a:lnSpc>
              <a:buFontTx/>
              <a:buNone/>
              <a:defRPr sz="1400"/>
            </a:lvl3pPr>
            <a:lvl4pPr marL="548640" indent="0">
              <a:lnSpc>
                <a:spcPts val="1600"/>
              </a:lnSpc>
              <a:buFontTx/>
              <a:buNone/>
              <a:defRPr sz="1400"/>
            </a:lvl4pPr>
            <a:lvl5pPr marL="731520" indent="0">
              <a:lnSpc>
                <a:spcPts val="1600"/>
              </a:lnSpc>
              <a:buFontTx/>
              <a:buNone/>
              <a:defRPr sz="1400"/>
            </a:lvl5pPr>
          </a:lstStyle>
          <a:p>
            <a:pPr lvl="0"/>
            <a:r>
              <a:rPr lang="en-US" dirty="0"/>
              <a:t>Header</a:t>
            </a:r>
          </a:p>
        </p:txBody>
      </p:sp>
      <p:sp>
        <p:nvSpPr>
          <p:cNvPr id="22" name="Text Placeholder 21">
            <a:extLst>
              <a:ext uri="{FF2B5EF4-FFF2-40B4-BE49-F238E27FC236}">
                <a16:creationId xmlns:a16="http://schemas.microsoft.com/office/drawing/2014/main" id="{0F75079D-14A4-288D-965C-17B18DC1F340}"/>
              </a:ext>
            </a:extLst>
          </p:cNvPr>
          <p:cNvSpPr>
            <a:spLocks noGrp="1"/>
          </p:cNvSpPr>
          <p:nvPr>
            <p:ph type="body" sz="quarter" idx="24" hasCustomPrompt="1"/>
          </p:nvPr>
        </p:nvSpPr>
        <p:spPr>
          <a:xfrm>
            <a:off x="9245600" y="1828800"/>
            <a:ext cx="2565400" cy="252083"/>
          </a:xfrm>
          <a:solidFill>
            <a:schemeClr val="bg1"/>
          </a:solidFill>
          <a:effectLst>
            <a:innerShdw dist="19050" dir="5400000">
              <a:srgbClr val="2FEDC4"/>
            </a:innerShdw>
          </a:effectLst>
        </p:spPr>
        <p:txBody>
          <a:bodyPr bIns="73152" anchor="b"/>
          <a:lstStyle>
            <a:lvl1pPr marL="0" indent="0">
              <a:lnSpc>
                <a:spcPts val="1600"/>
              </a:lnSpc>
              <a:buFontTx/>
              <a:buNone/>
              <a:defRPr sz="1400">
                <a:latin typeface="Roboto Medium" panose="02000000000000000000" pitchFamily="2" charset="0"/>
                <a:ea typeface="Roboto Medium" panose="02000000000000000000" pitchFamily="2" charset="0"/>
                <a:cs typeface="Roboto Medium" panose="02000000000000000000" pitchFamily="2" charset="0"/>
              </a:defRPr>
            </a:lvl1pPr>
            <a:lvl2pPr marL="182880" indent="0">
              <a:lnSpc>
                <a:spcPts val="1600"/>
              </a:lnSpc>
              <a:buFontTx/>
              <a:buNone/>
              <a:defRPr sz="1400"/>
            </a:lvl2pPr>
            <a:lvl3pPr marL="365760" indent="0">
              <a:lnSpc>
                <a:spcPts val="1600"/>
              </a:lnSpc>
              <a:buFontTx/>
              <a:buNone/>
              <a:defRPr sz="1400"/>
            </a:lvl3pPr>
            <a:lvl4pPr marL="548640" indent="0">
              <a:lnSpc>
                <a:spcPts val="1600"/>
              </a:lnSpc>
              <a:buFontTx/>
              <a:buNone/>
              <a:defRPr sz="1400"/>
            </a:lvl4pPr>
            <a:lvl5pPr marL="731520" indent="0">
              <a:lnSpc>
                <a:spcPts val="1600"/>
              </a:lnSpc>
              <a:buFontTx/>
              <a:buNone/>
              <a:defRPr sz="1400"/>
            </a:lvl5pPr>
          </a:lstStyle>
          <a:p>
            <a:pPr lvl="0"/>
            <a:r>
              <a:rPr lang="en-US" dirty="0"/>
              <a:t>Header</a:t>
            </a:r>
          </a:p>
        </p:txBody>
      </p:sp>
    </p:spTree>
    <p:extLst>
      <p:ext uri="{BB962C8B-B14F-4D97-AF65-F5344CB8AC3E}">
        <p14:creationId xmlns:p14="http://schemas.microsoft.com/office/powerpoint/2010/main" val="1372157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grey highl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D7A045-B981-4B85-430A-7355B626B22B}"/>
              </a:ext>
            </a:extLst>
          </p:cNvPr>
          <p:cNvSpPr/>
          <p:nvPr userDrawn="1"/>
        </p:nvSpPr>
        <p:spPr>
          <a:xfrm>
            <a:off x="5678424" y="0"/>
            <a:ext cx="651357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CCBD33-21B0-0E48-BBF8-646B86529D7F}"/>
              </a:ext>
            </a:extLst>
          </p:cNvPr>
          <p:cNvSpPr>
            <a:spLocks noGrp="1"/>
          </p:cNvSpPr>
          <p:nvPr>
            <p:ph type="title" hasCustomPrompt="1"/>
          </p:nvPr>
        </p:nvSpPr>
        <p:spPr>
          <a:xfrm>
            <a:off x="381000" y="457200"/>
            <a:ext cx="4663440" cy="338328"/>
          </a:xfrm>
        </p:spPr>
        <p:txBody>
          <a:bodyPr/>
          <a:lstStyle>
            <a:lvl1pPr>
              <a:lnSpc>
                <a:spcPct val="100000"/>
              </a:lnSpc>
              <a:defRPr/>
            </a:lvl1pPr>
          </a:lstStyle>
          <a:p>
            <a:r>
              <a:rPr lang="en-US" dirty="0"/>
              <a:t>Title</a:t>
            </a:r>
          </a:p>
        </p:txBody>
      </p:sp>
      <p:sp>
        <p:nvSpPr>
          <p:cNvPr id="7" name="Text Placeholder 6">
            <a:extLst>
              <a:ext uri="{FF2B5EF4-FFF2-40B4-BE49-F238E27FC236}">
                <a16:creationId xmlns:a16="http://schemas.microsoft.com/office/drawing/2014/main" id="{0F844402-0729-7DB0-AA29-8EEDE2EB2CC7}"/>
              </a:ext>
            </a:extLst>
          </p:cNvPr>
          <p:cNvSpPr>
            <a:spLocks noGrp="1"/>
          </p:cNvSpPr>
          <p:nvPr>
            <p:ph type="body" sz="quarter" idx="13" hasCustomPrompt="1"/>
          </p:nvPr>
        </p:nvSpPr>
        <p:spPr>
          <a:xfrm>
            <a:off x="381000" y="818388"/>
            <a:ext cx="4664075" cy="274320"/>
          </a:xfrm>
        </p:spPr>
        <p:txBody>
          <a:bodyPr/>
          <a:lstStyle>
            <a:lvl1pPr marL="0" indent="0">
              <a:lnSpc>
                <a:spcPct val="100000"/>
              </a:lnSpc>
              <a:spcBef>
                <a:spcPts val="0"/>
              </a:spcBef>
              <a:buNone/>
              <a:defRPr sz="1600">
                <a:latin typeface="Roboto Light" panose="02000000000000000000" pitchFamily="2" charset="0"/>
                <a:ea typeface="Roboto Light" panose="02000000000000000000" pitchFamily="2" charset="0"/>
              </a:defRPr>
            </a:lvl1pPr>
          </a:lstStyle>
          <a:p>
            <a:pPr lvl="0"/>
            <a:r>
              <a:rPr lang="en-US" dirty="0"/>
              <a:t>Subtitle</a:t>
            </a:r>
          </a:p>
        </p:txBody>
      </p:sp>
      <p:sp>
        <p:nvSpPr>
          <p:cNvPr id="10" name="Content Placeholder 9">
            <a:extLst>
              <a:ext uri="{FF2B5EF4-FFF2-40B4-BE49-F238E27FC236}">
                <a16:creationId xmlns:a16="http://schemas.microsoft.com/office/drawing/2014/main" id="{C3590876-066B-D389-0A25-B442B8F655CA}"/>
              </a:ext>
            </a:extLst>
          </p:cNvPr>
          <p:cNvSpPr>
            <a:spLocks noGrp="1"/>
          </p:cNvSpPr>
          <p:nvPr>
            <p:ph sz="quarter" idx="14"/>
          </p:nvPr>
        </p:nvSpPr>
        <p:spPr>
          <a:xfrm>
            <a:off x="381000" y="1828800"/>
            <a:ext cx="466344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ABEED8B5-F8BC-5BC3-6D18-E1D61DDF68E1}"/>
              </a:ext>
            </a:extLst>
          </p:cNvPr>
          <p:cNvSpPr>
            <a:spLocks noGrp="1"/>
          </p:cNvSpPr>
          <p:nvPr>
            <p:ph type="dt" sz="half" idx="15"/>
          </p:nvPr>
        </p:nvSpPr>
        <p:spPr/>
        <p:txBody>
          <a:bodyPr/>
          <a:lstStyle/>
          <a:p>
            <a:fld id="{7DD1D538-4A37-4A2F-979C-FD8441E70C5A}" type="datetime1">
              <a:rPr lang="en-US" smtClean="0"/>
              <a:t>1/27/25</a:t>
            </a:fld>
            <a:endParaRPr lang="en-US" dirty="0"/>
          </a:p>
        </p:txBody>
      </p:sp>
      <p:sp>
        <p:nvSpPr>
          <p:cNvPr id="12" name="Footer Placeholder 11">
            <a:extLst>
              <a:ext uri="{FF2B5EF4-FFF2-40B4-BE49-F238E27FC236}">
                <a16:creationId xmlns:a16="http://schemas.microsoft.com/office/drawing/2014/main" id="{C8A48233-2C2C-8AE5-064C-EDBA51A9A9A0}"/>
              </a:ext>
            </a:extLst>
          </p:cNvPr>
          <p:cNvSpPr>
            <a:spLocks noGrp="1"/>
          </p:cNvSpPr>
          <p:nvPr>
            <p:ph type="ftr" sz="quarter" idx="16"/>
          </p:nvPr>
        </p:nvSpPr>
        <p:spPr>
          <a:xfrm>
            <a:off x="1876425" y="6483096"/>
            <a:ext cx="3200400" cy="182880"/>
          </a:xfrm>
        </p:spPr>
        <p:txBody>
          <a:bodyPr/>
          <a:lstStyle/>
          <a:p>
            <a:endParaRPr lang="en-US" dirty="0"/>
          </a:p>
        </p:txBody>
      </p:sp>
      <p:sp>
        <p:nvSpPr>
          <p:cNvPr id="13" name="Slide Number Placeholder 12">
            <a:extLst>
              <a:ext uri="{FF2B5EF4-FFF2-40B4-BE49-F238E27FC236}">
                <a16:creationId xmlns:a16="http://schemas.microsoft.com/office/drawing/2014/main" id="{B671230C-5F2C-38A8-4308-4E5B7CCC631B}"/>
              </a:ext>
            </a:extLst>
          </p:cNvPr>
          <p:cNvSpPr>
            <a:spLocks noGrp="1"/>
          </p:cNvSpPr>
          <p:nvPr>
            <p:ph type="sldNum" sz="quarter" idx="17"/>
          </p:nvPr>
        </p:nvSpPr>
        <p:spPr/>
        <p:txBody>
          <a:bodyPr/>
          <a:lstStyle/>
          <a:p>
            <a:fld id="{CE102EFF-BD60-4227-96A6-04081FB4DF78}" type="slidenum">
              <a:rPr lang="en-US" smtClean="0"/>
              <a:pPr/>
              <a:t>‹#›</a:t>
            </a:fld>
            <a:endParaRPr lang="en-US"/>
          </a:p>
        </p:txBody>
      </p:sp>
      <p:cxnSp>
        <p:nvCxnSpPr>
          <p:cNvPr id="5" name="Straight Connector 4">
            <a:extLst>
              <a:ext uri="{FF2B5EF4-FFF2-40B4-BE49-F238E27FC236}">
                <a16:creationId xmlns:a16="http://schemas.microsoft.com/office/drawing/2014/main" id="{FAE14ECC-7189-C0CB-44E9-515B9BE8FFEA}"/>
              </a:ext>
            </a:extLst>
          </p:cNvPr>
          <p:cNvCxnSpPr/>
          <p:nvPr userDrawn="1"/>
        </p:nvCxnSpPr>
        <p:spPr>
          <a:xfrm>
            <a:off x="381000" y="6404826"/>
            <a:ext cx="114268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C5ABAE66-1D84-468C-5F7D-8B806BC0196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97816" y="359637"/>
            <a:ext cx="648743" cy="648743"/>
          </a:xfrm>
          <a:prstGeom prst="rect">
            <a:avLst/>
          </a:prstGeom>
        </p:spPr>
      </p:pic>
    </p:spTree>
    <p:extLst>
      <p:ext uri="{BB962C8B-B14F-4D97-AF65-F5344CB8AC3E}">
        <p14:creationId xmlns:p14="http://schemas.microsoft.com/office/powerpoint/2010/main" val="747785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FF155D08-6557-61EE-2844-7D82A96D9C81}"/>
              </a:ext>
            </a:extLst>
          </p:cNvPr>
          <p:cNvSpPr>
            <a:spLocks noGrp="1"/>
          </p:cNvSpPr>
          <p:nvPr>
            <p:ph type="title"/>
          </p:nvPr>
        </p:nvSpPr>
        <p:spPr>
          <a:xfrm>
            <a:off x="381000" y="457200"/>
            <a:ext cx="9934575" cy="338328"/>
          </a:xfrm>
          <a:prstGeom prst="rect">
            <a:avLst/>
          </a:prstGeom>
        </p:spPr>
        <p:txBody>
          <a:bodyPr vert="horz" lIns="0" tIns="0" rIns="0" bIns="0" rtlCol="0" anchor="t">
            <a:noAutofit/>
          </a:bodyPr>
          <a:lstStyle/>
          <a:p>
            <a:r>
              <a:rPr lang="en-US" dirty="0"/>
              <a:t>Click to edit Master title</a:t>
            </a:r>
          </a:p>
        </p:txBody>
      </p:sp>
      <p:sp>
        <p:nvSpPr>
          <p:cNvPr id="8" name="Text Placeholder 7">
            <a:extLst>
              <a:ext uri="{FF2B5EF4-FFF2-40B4-BE49-F238E27FC236}">
                <a16:creationId xmlns:a16="http://schemas.microsoft.com/office/drawing/2014/main" id="{0B8DC66D-0F87-1E99-6334-B9FBED13A13B}"/>
              </a:ext>
            </a:extLst>
          </p:cNvPr>
          <p:cNvSpPr>
            <a:spLocks noGrp="1"/>
          </p:cNvSpPr>
          <p:nvPr>
            <p:ph type="body" idx="1"/>
          </p:nvPr>
        </p:nvSpPr>
        <p:spPr>
          <a:xfrm>
            <a:off x="381000" y="1825625"/>
            <a:ext cx="11426826" cy="429768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E27E6431-EA23-79FA-7FAD-1A4E435A06C2}"/>
              </a:ext>
            </a:extLst>
          </p:cNvPr>
          <p:cNvSpPr>
            <a:spLocks noGrp="1"/>
          </p:cNvSpPr>
          <p:nvPr>
            <p:ph type="dt" sz="half" idx="2"/>
          </p:nvPr>
        </p:nvSpPr>
        <p:spPr>
          <a:xfrm>
            <a:off x="381000" y="6483096"/>
            <a:ext cx="1005840" cy="182880"/>
          </a:xfrm>
          <a:prstGeom prst="rect">
            <a:avLst/>
          </a:prstGeom>
        </p:spPr>
        <p:txBody>
          <a:bodyPr vert="horz" lIns="0" tIns="0" rIns="0" bIns="0" rtlCol="0" anchor="t"/>
          <a:lstStyle>
            <a:lvl1pPr algn="l">
              <a:defRPr sz="800">
                <a:solidFill>
                  <a:schemeClr val="tx1"/>
                </a:solidFill>
                <a:latin typeface="+mn-lt"/>
                <a:ea typeface="Roboto Medium" panose="02000000000000000000" pitchFamily="2" charset="0"/>
                <a:cs typeface="Roboto Medium" panose="02000000000000000000" pitchFamily="2" charset="0"/>
              </a:defRPr>
            </a:lvl1pPr>
          </a:lstStyle>
          <a:p>
            <a:fld id="{A6500C97-3445-4693-B30A-D64302D14F43}" type="datetime1">
              <a:rPr lang="en-US" smtClean="0"/>
              <a:pPr/>
              <a:t>1/27/25</a:t>
            </a:fld>
            <a:endParaRPr lang="en-US" dirty="0"/>
          </a:p>
        </p:txBody>
      </p:sp>
      <p:sp>
        <p:nvSpPr>
          <p:cNvPr id="10" name="Footer Placeholder 9">
            <a:extLst>
              <a:ext uri="{FF2B5EF4-FFF2-40B4-BE49-F238E27FC236}">
                <a16:creationId xmlns:a16="http://schemas.microsoft.com/office/drawing/2014/main" id="{B81BAD60-63ED-E2B1-AC62-1E86805EAD40}"/>
              </a:ext>
            </a:extLst>
          </p:cNvPr>
          <p:cNvSpPr>
            <a:spLocks noGrp="1"/>
          </p:cNvSpPr>
          <p:nvPr>
            <p:ph type="ftr" sz="quarter" idx="3"/>
          </p:nvPr>
        </p:nvSpPr>
        <p:spPr>
          <a:xfrm>
            <a:off x="1876425" y="6483096"/>
            <a:ext cx="8778240" cy="182880"/>
          </a:xfrm>
          <a:prstGeom prst="rect">
            <a:avLst/>
          </a:prstGeom>
        </p:spPr>
        <p:txBody>
          <a:bodyPr vert="horz" lIns="0" tIns="0" rIns="0" bIns="0" rtlCol="0" anchor="t"/>
          <a:lstStyle>
            <a:lvl1pPr algn="l">
              <a:defRPr sz="800">
                <a:solidFill>
                  <a:schemeClr val="tx1"/>
                </a:solidFill>
                <a:latin typeface="+mn-lt"/>
                <a:ea typeface="Roboto Medium" panose="02000000000000000000" pitchFamily="2" charset="0"/>
                <a:cs typeface="Roboto Medium" panose="02000000000000000000" pitchFamily="2" charset="0"/>
              </a:defRPr>
            </a:lvl1pPr>
          </a:lstStyle>
          <a:p>
            <a:endParaRPr lang="en-US" dirty="0"/>
          </a:p>
        </p:txBody>
      </p:sp>
      <p:sp>
        <p:nvSpPr>
          <p:cNvPr id="11" name="Slide Number Placeholder 10">
            <a:extLst>
              <a:ext uri="{FF2B5EF4-FFF2-40B4-BE49-F238E27FC236}">
                <a16:creationId xmlns:a16="http://schemas.microsoft.com/office/drawing/2014/main" id="{1B8B0C28-6D22-E6FA-4B99-4887CB523788}"/>
              </a:ext>
            </a:extLst>
          </p:cNvPr>
          <p:cNvSpPr>
            <a:spLocks noGrp="1"/>
          </p:cNvSpPr>
          <p:nvPr>
            <p:ph type="sldNum" sz="quarter" idx="4"/>
          </p:nvPr>
        </p:nvSpPr>
        <p:spPr>
          <a:xfrm>
            <a:off x="11259186" y="6483096"/>
            <a:ext cx="548640" cy="182880"/>
          </a:xfrm>
          <a:prstGeom prst="rect">
            <a:avLst/>
          </a:prstGeom>
        </p:spPr>
        <p:txBody>
          <a:bodyPr vert="horz" lIns="0" tIns="0" rIns="0" bIns="0" rtlCol="0" anchor="t"/>
          <a:lstStyle>
            <a:lvl1pPr algn="r">
              <a:defRPr lang="en-US" sz="800" smtClean="0">
                <a:latin typeface="+mn-lt"/>
                <a:ea typeface="Roboto Medium" panose="02000000000000000000" pitchFamily="2" charset="0"/>
                <a:cs typeface="Roboto Medium" panose="02000000000000000000" pitchFamily="2" charset="0"/>
              </a:defRPr>
            </a:lvl1pPr>
          </a:lstStyle>
          <a:p>
            <a:fld id="{CE102EFF-BD60-4227-96A6-04081FB4DF78}" type="slidenum">
              <a:rPr lang="en-US" smtClean="0"/>
              <a:pPr/>
              <a:t>‹#›</a:t>
            </a:fld>
            <a:endParaRPr lang="en-US"/>
          </a:p>
        </p:txBody>
      </p:sp>
      <p:cxnSp>
        <p:nvCxnSpPr>
          <p:cNvPr id="5" name="Straight Connector 4">
            <a:extLst>
              <a:ext uri="{FF2B5EF4-FFF2-40B4-BE49-F238E27FC236}">
                <a16:creationId xmlns:a16="http://schemas.microsoft.com/office/drawing/2014/main" id="{8F50415B-745A-97B1-1879-CDF796566D28}"/>
              </a:ext>
            </a:extLst>
          </p:cNvPr>
          <p:cNvCxnSpPr/>
          <p:nvPr userDrawn="1"/>
        </p:nvCxnSpPr>
        <p:spPr>
          <a:xfrm>
            <a:off x="381000" y="6404826"/>
            <a:ext cx="114268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B3473124-2CA6-B0B4-7FE4-2F5F6B20B7CB}"/>
              </a:ext>
            </a:extLst>
          </p:cNvPr>
          <p:cNvPicPr>
            <a:picLocks noChangeAspect="1"/>
          </p:cNvPicPr>
          <p:nvPr userDrawn="1"/>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1197816" y="359637"/>
            <a:ext cx="648743" cy="648743"/>
          </a:xfrm>
          <a:prstGeom prst="rect">
            <a:avLst/>
          </a:prstGeom>
        </p:spPr>
      </p:pic>
    </p:spTree>
    <p:extLst>
      <p:ext uri="{BB962C8B-B14F-4D97-AF65-F5344CB8AC3E}">
        <p14:creationId xmlns:p14="http://schemas.microsoft.com/office/powerpoint/2010/main" val="2322668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7" r:id="rId4"/>
    <p:sldLayoutId id="2147483651" r:id="rId5"/>
    <p:sldLayoutId id="2147483652" r:id="rId6"/>
    <p:sldLayoutId id="2147483659" r:id="rId7"/>
    <p:sldLayoutId id="2147483660" r:id="rId8"/>
    <p:sldLayoutId id="2147483661" r:id="rId9"/>
    <p:sldLayoutId id="2147483664" r:id="rId10"/>
    <p:sldLayoutId id="2147483658" r:id="rId11"/>
    <p:sldLayoutId id="2147483653" r:id="rId12"/>
    <p:sldLayoutId id="2147483654" r:id="rId13"/>
    <p:sldLayoutId id="2147483655" r:id="rId14"/>
    <p:sldLayoutId id="2147483670" r:id="rId15"/>
    <p:sldLayoutId id="2147483671" r:id="rId16"/>
    <p:sldLayoutId id="2147483672" r:id="rId17"/>
    <p:sldLayoutId id="2147483673" r:id="rId18"/>
    <p:sldLayoutId id="2147483674" r:id="rId19"/>
    <p:sldLayoutId id="2147483675" r:id="rId20"/>
    <p:sldLayoutId id="2147483676" r:id="rId21"/>
    <p:sldLayoutId id="2147483657" r:id="rId22"/>
    <p:sldLayoutId id="2147483677" r:id="rId23"/>
  </p:sldLayoutIdLst>
  <p:hf hdr="0"/>
  <p:txStyles>
    <p:titleStyle>
      <a:lvl1pPr algn="l" defTabSz="914400" rtl="0" eaLnBrk="1" latinLnBrk="0" hangingPunct="1">
        <a:lnSpc>
          <a:spcPct val="100000"/>
        </a:lnSpc>
        <a:spcBef>
          <a:spcPct val="0"/>
        </a:spcBef>
        <a:buNone/>
        <a:defRPr sz="2200" kern="1200">
          <a:solidFill>
            <a:schemeClr val="tx1"/>
          </a:solidFill>
          <a:latin typeface="+mj-lt"/>
          <a:ea typeface="+mj-ea"/>
          <a:cs typeface="+mj-cs"/>
        </a:defRPr>
      </a:lvl1pPr>
    </p:titleStyle>
    <p:bodyStyle>
      <a:lvl1pPr marL="182880" indent="-182880"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1pPr>
      <a:lvl2pPr marL="365760" indent="-182880"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2pPr>
      <a:lvl3pPr marL="548640" indent="-182880"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3pPr>
      <a:lvl4pPr marL="731520" indent="-182880"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4pPr>
      <a:lvl5pPr marL="914400" indent="-182880"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userDrawn="1">
          <p15:clr>
            <a:srgbClr val="F26B43"/>
          </p15:clr>
        </p15:guide>
        <p15:guide id="2" pos="7440" userDrawn="1">
          <p15:clr>
            <a:srgbClr val="F26B43"/>
          </p15:clr>
        </p15:guide>
        <p15:guide id="3" orient="horz" pos="288" userDrawn="1">
          <p15:clr>
            <a:srgbClr val="F26B43"/>
          </p15:clr>
        </p15:guide>
        <p15:guide id="4" orient="horz" pos="4032" userDrawn="1">
          <p15:clr>
            <a:srgbClr val="F26B43"/>
          </p15:clr>
        </p15:guide>
        <p15:guide id="5" orient="horz" pos="2160" userDrawn="1">
          <p15:clr>
            <a:srgbClr val="F26B43"/>
          </p15:clr>
        </p15:guide>
        <p15:guide id="6" pos="3840" userDrawn="1">
          <p15:clr>
            <a:srgbClr val="F26B43"/>
          </p15:clr>
        </p15:guide>
        <p15:guide id="7"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svg"/><Relationship Id="rId7" Type="http://schemas.openxmlformats.org/officeDocument/2006/relationships/image" Target="../media/image28.svg"/><Relationship Id="rId2" Type="http://schemas.openxmlformats.org/officeDocument/2006/relationships/image" Target="../media/image19.png"/><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4.sv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www.energyefficiencymovement.com/" TargetMode="External"/><Relationship Id="rId2" Type="http://schemas.openxmlformats.org/officeDocument/2006/relationships/hyperlink" Target="mailto:info@energyefficiencymovement.com" TargetMode="External"/><Relationship Id="rId1" Type="http://schemas.openxmlformats.org/officeDocument/2006/relationships/slideLayout" Target="../slideLayouts/slideLayout15.xml"/><Relationship Id="rId5" Type="http://schemas.openxmlformats.org/officeDocument/2006/relationships/image" Target="../media/image33.png"/><Relationship Id="rId4" Type="http://schemas.openxmlformats.org/officeDocument/2006/relationships/hyperlink" Target="http://www.linkedin.com/company/energy-efficiency-movement"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notesSlide" Target="../notesSlides/notesSlide1.xml"/><Relationship Id="rId16" Type="http://schemas.openxmlformats.org/officeDocument/2006/relationships/image" Target="../media/image47.png"/><Relationship Id="rId1" Type="http://schemas.openxmlformats.org/officeDocument/2006/relationships/slideLayout" Target="../slideLayouts/slideLayout23.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2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25.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3.xml"/><Relationship Id="rId16" Type="http://schemas.openxmlformats.org/officeDocument/2006/relationships/image" Target="../media/image74.png"/><Relationship Id="rId1" Type="http://schemas.openxmlformats.org/officeDocument/2006/relationships/slideLayout" Target="../slideLayouts/slideLayout23.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s>
</file>

<file path=ppt/slides/_rels/slide26.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27.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18" Type="http://schemas.openxmlformats.org/officeDocument/2006/relationships/image" Target="../media/image101.png"/><Relationship Id="rId3" Type="http://schemas.openxmlformats.org/officeDocument/2006/relationships/image" Target="../media/image86.png"/><Relationship Id="rId21" Type="http://schemas.openxmlformats.org/officeDocument/2006/relationships/image" Target="../media/image104.png"/><Relationship Id="rId7" Type="http://schemas.openxmlformats.org/officeDocument/2006/relationships/image" Target="../media/image90.png"/><Relationship Id="rId12" Type="http://schemas.openxmlformats.org/officeDocument/2006/relationships/image" Target="../media/image95.png"/><Relationship Id="rId17" Type="http://schemas.openxmlformats.org/officeDocument/2006/relationships/image" Target="../media/image100.png"/><Relationship Id="rId2" Type="http://schemas.openxmlformats.org/officeDocument/2006/relationships/notesSlide" Target="../notesSlides/notesSlide5.xml"/><Relationship Id="rId16" Type="http://schemas.openxmlformats.org/officeDocument/2006/relationships/image" Target="../media/image99.png"/><Relationship Id="rId20" Type="http://schemas.openxmlformats.org/officeDocument/2006/relationships/image" Target="../media/image103.png"/><Relationship Id="rId1" Type="http://schemas.openxmlformats.org/officeDocument/2006/relationships/slideLayout" Target="../slideLayouts/slideLayout23.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5" Type="http://schemas.openxmlformats.org/officeDocument/2006/relationships/image" Target="../media/image98.png"/><Relationship Id="rId23" Type="http://schemas.openxmlformats.org/officeDocument/2006/relationships/image" Target="../media/image106.png"/><Relationship Id="rId10" Type="http://schemas.openxmlformats.org/officeDocument/2006/relationships/image" Target="../media/image93.png"/><Relationship Id="rId19" Type="http://schemas.openxmlformats.org/officeDocument/2006/relationships/image" Target="../media/image102.png"/><Relationship Id="rId4" Type="http://schemas.openxmlformats.org/officeDocument/2006/relationships/image" Target="../media/image87.png"/><Relationship Id="rId9" Type="http://schemas.openxmlformats.org/officeDocument/2006/relationships/image" Target="../media/image92.png"/><Relationship Id="rId14" Type="http://schemas.openxmlformats.org/officeDocument/2006/relationships/image" Target="../media/image97.png"/><Relationship Id="rId22" Type="http://schemas.openxmlformats.org/officeDocument/2006/relationships/image" Target="../media/image10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A82E8E-9FB6-0067-644C-886A31111AC1}"/>
              </a:ext>
            </a:extLst>
          </p:cNvPr>
          <p:cNvSpPr>
            <a:spLocks noGrp="1"/>
          </p:cNvSpPr>
          <p:nvPr>
            <p:ph type="dt" sz="half" idx="10"/>
          </p:nvPr>
        </p:nvSpPr>
        <p:spPr/>
        <p:txBody>
          <a:bodyPr/>
          <a:lstStyle/>
          <a:p>
            <a:fld id="{AAE7EEF6-DA1F-494F-8B63-2C6943ED72A5}" type="datetime1">
              <a:rPr lang="en-US" smtClean="0"/>
              <a:t>1/27/25</a:t>
            </a:fld>
            <a:endParaRPr lang="en-US" dirty="0"/>
          </a:p>
        </p:txBody>
      </p:sp>
      <p:sp>
        <p:nvSpPr>
          <p:cNvPr id="3" name="Text Placeholder 2">
            <a:extLst>
              <a:ext uri="{FF2B5EF4-FFF2-40B4-BE49-F238E27FC236}">
                <a16:creationId xmlns:a16="http://schemas.microsoft.com/office/drawing/2014/main" id="{96442D5A-178D-F38A-2F05-17E4715A9060}"/>
              </a:ext>
            </a:extLst>
          </p:cNvPr>
          <p:cNvSpPr>
            <a:spLocks noGrp="1"/>
          </p:cNvSpPr>
          <p:nvPr>
            <p:ph type="body" sz="quarter" idx="11"/>
          </p:nvPr>
        </p:nvSpPr>
        <p:spPr/>
        <p:txBody>
          <a:bodyPr/>
          <a:lstStyle/>
          <a:p>
            <a:r>
              <a:rPr lang="en-US" dirty="0"/>
              <a:t>Category / place / speaker</a:t>
            </a:r>
          </a:p>
        </p:txBody>
      </p:sp>
      <p:sp>
        <p:nvSpPr>
          <p:cNvPr id="4" name="Title 3">
            <a:extLst>
              <a:ext uri="{FF2B5EF4-FFF2-40B4-BE49-F238E27FC236}">
                <a16:creationId xmlns:a16="http://schemas.microsoft.com/office/drawing/2014/main" id="{E7F8FC2E-F2F3-AE3C-DAE8-21A7129F788B}"/>
              </a:ext>
            </a:extLst>
          </p:cNvPr>
          <p:cNvSpPr>
            <a:spLocks noGrp="1"/>
          </p:cNvSpPr>
          <p:nvPr>
            <p:ph type="title"/>
          </p:nvPr>
        </p:nvSpPr>
        <p:spPr/>
        <p:txBody>
          <a:bodyPr/>
          <a:lstStyle/>
          <a:p>
            <a:r>
              <a:rPr lang="en-US" dirty="0"/>
              <a:t>Presentation title</a:t>
            </a:r>
          </a:p>
        </p:txBody>
      </p:sp>
      <p:sp>
        <p:nvSpPr>
          <p:cNvPr id="5" name="Text Placeholder 4">
            <a:extLst>
              <a:ext uri="{FF2B5EF4-FFF2-40B4-BE49-F238E27FC236}">
                <a16:creationId xmlns:a16="http://schemas.microsoft.com/office/drawing/2014/main" id="{FD247C24-5399-91EF-A2B5-CD0A0F19CA46}"/>
              </a:ext>
            </a:extLst>
          </p:cNvPr>
          <p:cNvSpPr>
            <a:spLocks noGrp="1"/>
          </p:cNvSpPr>
          <p:nvPr>
            <p:ph type="body" sz="quarter" idx="12"/>
          </p:nvPr>
        </p:nvSpPr>
        <p:spPr/>
        <p:txBody>
          <a:bodyPr/>
          <a:lstStyle/>
          <a:p>
            <a:r>
              <a:rPr lang="en-US" dirty="0"/>
              <a:t>Presentation subtitle</a:t>
            </a:r>
          </a:p>
        </p:txBody>
      </p:sp>
    </p:spTree>
    <p:extLst>
      <p:ext uri="{BB962C8B-B14F-4D97-AF65-F5344CB8AC3E}">
        <p14:creationId xmlns:p14="http://schemas.microsoft.com/office/powerpoint/2010/main" val="1005664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9D7A200-1FD1-B926-6902-9F2F6BF5A658}"/>
              </a:ext>
            </a:extLst>
          </p:cNvPr>
          <p:cNvSpPr/>
          <p:nvPr/>
        </p:nvSpPr>
        <p:spPr>
          <a:xfrm>
            <a:off x="4090219" y="2310581"/>
            <a:ext cx="4021394" cy="3729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CFC1D96-8943-9903-9744-7AD1C57A0BB7}"/>
              </a:ext>
            </a:extLst>
          </p:cNvPr>
          <p:cNvSpPr/>
          <p:nvPr/>
        </p:nvSpPr>
        <p:spPr>
          <a:xfrm>
            <a:off x="0" y="2310581"/>
            <a:ext cx="4021394" cy="3729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3174083-C971-E165-8B4E-95030273ACD1}"/>
              </a:ext>
            </a:extLst>
          </p:cNvPr>
          <p:cNvSpPr/>
          <p:nvPr/>
        </p:nvSpPr>
        <p:spPr>
          <a:xfrm>
            <a:off x="8170606" y="2310581"/>
            <a:ext cx="4021394" cy="3729031"/>
          </a:xfrm>
          <a:prstGeom prst="rect">
            <a:avLst/>
          </a:prstGeom>
          <a:solidFill>
            <a:srgbClr val="2FE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A6F0983E-235A-F4AC-2182-D874BBA708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6957" y="2732603"/>
            <a:ext cx="3933373" cy="3933373"/>
          </a:xfrm>
          <a:prstGeom prst="rect">
            <a:avLst/>
          </a:prstGeom>
        </p:spPr>
      </p:pic>
      <p:pic>
        <p:nvPicPr>
          <p:cNvPr id="14" name="Graphic 13">
            <a:extLst>
              <a:ext uri="{FF2B5EF4-FFF2-40B4-BE49-F238E27FC236}">
                <a16:creationId xmlns:a16="http://schemas.microsoft.com/office/drawing/2014/main" id="{C54EB550-94A0-9492-71D0-BF28578F42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81070" y="2732603"/>
            <a:ext cx="3933373" cy="3933373"/>
          </a:xfrm>
          <a:prstGeom prst="rect">
            <a:avLst/>
          </a:prstGeom>
        </p:spPr>
      </p:pic>
      <p:pic>
        <p:nvPicPr>
          <p:cNvPr id="15" name="Graphic 14">
            <a:extLst>
              <a:ext uri="{FF2B5EF4-FFF2-40B4-BE49-F238E27FC236}">
                <a16:creationId xmlns:a16="http://schemas.microsoft.com/office/drawing/2014/main" id="{6AD1AFA1-9003-E6D6-CAFC-DC987FDFA7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67563" y="2549723"/>
            <a:ext cx="3933373" cy="3933373"/>
          </a:xfrm>
          <a:prstGeom prst="rect">
            <a:avLst/>
          </a:prstGeom>
        </p:spPr>
      </p:pic>
      <p:sp>
        <p:nvSpPr>
          <p:cNvPr id="2" name="Title 1">
            <a:extLst>
              <a:ext uri="{FF2B5EF4-FFF2-40B4-BE49-F238E27FC236}">
                <a16:creationId xmlns:a16="http://schemas.microsoft.com/office/drawing/2014/main" id="{A2156311-5C1E-4D85-7267-B5C1C185E7C4}"/>
              </a:ext>
            </a:extLst>
          </p:cNvPr>
          <p:cNvSpPr>
            <a:spLocks noGrp="1"/>
          </p:cNvSpPr>
          <p:nvPr>
            <p:ph type="title"/>
          </p:nvPr>
        </p:nvSpPr>
        <p:spPr/>
        <p:txBody>
          <a:bodyPr/>
          <a:lstStyle/>
          <a:p>
            <a:r>
              <a:rPr lang="en-US" dirty="0"/>
              <a:t>Title of the slide</a:t>
            </a:r>
          </a:p>
        </p:txBody>
      </p:sp>
      <p:sp>
        <p:nvSpPr>
          <p:cNvPr id="3" name="Text Placeholder 2">
            <a:extLst>
              <a:ext uri="{FF2B5EF4-FFF2-40B4-BE49-F238E27FC236}">
                <a16:creationId xmlns:a16="http://schemas.microsoft.com/office/drawing/2014/main" id="{8DC236C5-9DDA-5880-7243-7ECA64721429}"/>
              </a:ext>
            </a:extLst>
          </p:cNvPr>
          <p:cNvSpPr>
            <a:spLocks noGrp="1"/>
          </p:cNvSpPr>
          <p:nvPr>
            <p:ph type="body" sz="quarter" idx="13"/>
          </p:nvPr>
        </p:nvSpPr>
        <p:spPr/>
        <p:txBody>
          <a:bodyPr/>
          <a:lstStyle/>
          <a:p>
            <a:r>
              <a:rPr lang="en-US" dirty="0"/>
              <a:t>Subtitle – optional </a:t>
            </a:r>
          </a:p>
        </p:txBody>
      </p:sp>
      <p:sp>
        <p:nvSpPr>
          <p:cNvPr id="4" name="Content Placeholder 3">
            <a:extLst>
              <a:ext uri="{FF2B5EF4-FFF2-40B4-BE49-F238E27FC236}">
                <a16:creationId xmlns:a16="http://schemas.microsoft.com/office/drawing/2014/main" id="{C793881D-1F70-B053-6C66-2BE07C0608FE}"/>
              </a:ext>
            </a:extLst>
          </p:cNvPr>
          <p:cNvSpPr>
            <a:spLocks noGrp="1"/>
          </p:cNvSpPr>
          <p:nvPr>
            <p:ph sz="quarter" idx="14"/>
          </p:nvPr>
        </p:nvSpPr>
        <p:spPr>
          <a:xfrm>
            <a:off x="381000" y="2729594"/>
            <a:ext cx="3228284" cy="2114758"/>
          </a:xfrm>
        </p:spPr>
        <p:txBody>
          <a:bodyPr/>
          <a:lstStyle/>
          <a:p>
            <a:pPr marL="0" marR="0" lvl="0" indent="0" algn="l" defTabSz="914400" rtl="0" eaLnBrk="1" fontAlgn="auto" latinLnBrk="0" hangingPunct="1">
              <a:lnSpc>
                <a:spcPts val="1600"/>
              </a:lnSpc>
              <a:spcBef>
                <a:spcPts val="300"/>
              </a:spcBef>
              <a:spcAft>
                <a:spcPts val="0"/>
              </a:spcAft>
              <a:buClrTx/>
              <a:buSzTx/>
              <a:buFont typeface="Arial" panose="020B0604020202020204" pitchFamily="34" charset="0"/>
              <a:buNone/>
              <a:tabLst/>
              <a:defRPr/>
            </a:pPr>
            <a:r>
              <a:rPr kumimoji="0" lang="da-DK" sz="1400" b="0" i="0" u="none" strike="noStrike" kern="12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Roboto Medium" panose="02000000000000000000" pitchFamily="2" charset="0"/>
              </a:rPr>
              <a:t>Lorem ipsum dolor sit amet</a:t>
            </a:r>
          </a:p>
          <a:p>
            <a:pPr marL="0" marR="0" lvl="0" indent="0" algn="l" defTabSz="914400" rtl="0" eaLnBrk="1" fontAlgn="auto" latinLnBrk="0" hangingPunct="1">
              <a:lnSpc>
                <a:spcPct val="120000"/>
              </a:lnSpc>
              <a:spcBef>
                <a:spcPts val="300"/>
              </a:spcBef>
              <a:spcAft>
                <a:spcPts val="0"/>
              </a:spcAft>
              <a:buClrTx/>
              <a:buSzTx/>
              <a:buFont typeface="Arial" panose="020B0604020202020204" pitchFamily="34" charset="0"/>
              <a:buNone/>
              <a:tabLst/>
              <a:defRPr/>
            </a:pPr>
            <a:r>
              <a:rPr kumimoji="0" lang="en-US" sz="1200" b="0" i="0" u="none" strike="noStrike" kern="1200" cap="none" spc="0" normalizeH="0" baseline="0" noProof="0" dirty="0" err="1">
                <a:ln>
                  <a:noFill/>
                </a:ln>
                <a:solidFill>
                  <a:prstClr val="black"/>
                </a:solidFill>
                <a:effectLst/>
                <a:uLnTx/>
                <a:uFillTx/>
                <a:latin typeface="Roboto"/>
                <a:ea typeface="+mn-ea"/>
                <a:cs typeface="+mn-cs"/>
              </a:rPr>
              <a:t>Consectetur</a:t>
            </a:r>
            <a:r>
              <a:rPr kumimoji="0" lang="en-US" sz="1200" b="0" i="0" u="none" strike="noStrike" kern="1200" cap="none" spc="0" normalizeH="0" baseline="0" noProof="0" dirty="0">
                <a:ln>
                  <a:noFill/>
                </a:ln>
                <a:solidFill>
                  <a:prstClr val="black"/>
                </a:solidFill>
                <a:effectLst/>
                <a:uLnTx/>
                <a:uFillTx/>
                <a:latin typeface="Roboto"/>
                <a:ea typeface="+mn-ea"/>
                <a:cs typeface="+mn-cs"/>
              </a:rPr>
              <a:t> </a:t>
            </a:r>
            <a:r>
              <a:rPr kumimoji="0" lang="en-US" sz="1200" b="0" i="0" u="none" strike="noStrike" kern="1200" cap="none" spc="0" normalizeH="0" baseline="0" noProof="0" dirty="0" err="1">
                <a:ln>
                  <a:noFill/>
                </a:ln>
                <a:solidFill>
                  <a:prstClr val="black"/>
                </a:solidFill>
                <a:effectLst/>
                <a:uLnTx/>
                <a:uFillTx/>
                <a:latin typeface="Roboto"/>
                <a:ea typeface="+mn-ea"/>
                <a:cs typeface="+mn-cs"/>
              </a:rPr>
              <a:t>adipiscing</a:t>
            </a:r>
            <a:r>
              <a:rPr kumimoji="0" lang="en-US" sz="1200" b="0" i="0" u="none" strike="noStrike" kern="1200" cap="none" spc="0" normalizeH="0" baseline="0" noProof="0" dirty="0">
                <a:ln>
                  <a:noFill/>
                </a:ln>
                <a:solidFill>
                  <a:prstClr val="black"/>
                </a:solidFill>
                <a:effectLst/>
                <a:uLnTx/>
                <a:uFillTx/>
                <a:latin typeface="Roboto"/>
                <a:ea typeface="+mn-ea"/>
                <a:cs typeface="+mn-cs"/>
              </a:rPr>
              <a:t> </a:t>
            </a:r>
            <a:r>
              <a:rPr kumimoji="0" lang="en-US" sz="1200" b="0" i="0" u="none" strike="noStrike" kern="1200" cap="none" spc="0" normalizeH="0" baseline="0" noProof="0" dirty="0" err="1">
                <a:ln>
                  <a:noFill/>
                </a:ln>
                <a:solidFill>
                  <a:prstClr val="black"/>
                </a:solidFill>
                <a:effectLst/>
                <a:uLnTx/>
                <a:uFillTx/>
                <a:latin typeface="Roboto"/>
                <a:ea typeface="+mn-ea"/>
                <a:cs typeface="+mn-cs"/>
              </a:rPr>
              <a:t>elit</a:t>
            </a:r>
            <a:r>
              <a:rPr kumimoji="0" lang="en-US" sz="1200" b="0" i="0" u="none" strike="noStrike" kern="1200" cap="none" spc="0" normalizeH="0" baseline="0" noProof="0" dirty="0">
                <a:ln>
                  <a:noFill/>
                </a:ln>
                <a:solidFill>
                  <a:prstClr val="black"/>
                </a:solidFill>
                <a:effectLst/>
                <a:uLnTx/>
                <a:uFillTx/>
                <a:latin typeface="Roboto"/>
                <a:ea typeface="+mn-ea"/>
                <a:cs typeface="+mn-cs"/>
              </a:rPr>
              <a:t>. </a:t>
            </a:r>
            <a:r>
              <a:rPr kumimoji="0" lang="en-US" sz="1200" b="0" i="0" u="none" strike="noStrike" kern="1200" cap="none" spc="0" normalizeH="0" baseline="0" noProof="0" dirty="0" err="1">
                <a:ln>
                  <a:noFill/>
                </a:ln>
                <a:solidFill>
                  <a:prstClr val="black"/>
                </a:solidFill>
                <a:effectLst/>
                <a:uLnTx/>
                <a:uFillTx/>
                <a:latin typeface="Roboto"/>
                <a:ea typeface="+mn-ea"/>
                <a:cs typeface="+mn-cs"/>
              </a:rPr>
              <a:t>Aliquam</a:t>
            </a:r>
            <a:r>
              <a:rPr kumimoji="0" lang="en-US" sz="1200" b="0" i="0" u="none" strike="noStrike" kern="1200" cap="none" spc="0" normalizeH="0" baseline="0" noProof="0" dirty="0">
                <a:ln>
                  <a:noFill/>
                </a:ln>
                <a:solidFill>
                  <a:prstClr val="black"/>
                </a:solidFill>
                <a:effectLst/>
                <a:uLnTx/>
                <a:uFillTx/>
                <a:latin typeface="Roboto"/>
                <a:ea typeface="+mn-ea"/>
                <a:cs typeface="+mn-cs"/>
              </a:rPr>
              <a:t> </a:t>
            </a:r>
            <a:r>
              <a:rPr kumimoji="0" lang="en-US" sz="1200" b="0" i="0" u="none" strike="noStrike" kern="1200" cap="none" spc="0" normalizeH="0" baseline="0" noProof="0" dirty="0" err="1">
                <a:ln>
                  <a:noFill/>
                </a:ln>
                <a:solidFill>
                  <a:prstClr val="black"/>
                </a:solidFill>
                <a:effectLst/>
                <a:uLnTx/>
                <a:uFillTx/>
                <a:latin typeface="Roboto"/>
                <a:ea typeface="+mn-ea"/>
                <a:cs typeface="+mn-cs"/>
              </a:rPr>
              <a:t>nec</a:t>
            </a:r>
            <a:r>
              <a:rPr kumimoji="0" lang="en-US" sz="1200" b="0" i="0" u="none" strike="noStrike" kern="1200" cap="none" spc="0" normalizeH="0" baseline="0" noProof="0" dirty="0">
                <a:ln>
                  <a:noFill/>
                </a:ln>
                <a:solidFill>
                  <a:prstClr val="black"/>
                </a:solidFill>
                <a:effectLst/>
                <a:uLnTx/>
                <a:uFillTx/>
                <a:latin typeface="Roboto"/>
                <a:ea typeface="+mn-ea"/>
                <a:cs typeface="+mn-cs"/>
              </a:rPr>
              <a:t> </a:t>
            </a:r>
            <a:r>
              <a:rPr kumimoji="0" lang="en-US" sz="1200" b="0" i="0" u="none" strike="noStrike" kern="1200" cap="none" spc="0" normalizeH="0" baseline="0" noProof="0" dirty="0" err="1">
                <a:ln>
                  <a:noFill/>
                </a:ln>
                <a:solidFill>
                  <a:prstClr val="black"/>
                </a:solidFill>
                <a:effectLst/>
                <a:uLnTx/>
                <a:uFillTx/>
                <a:latin typeface="Roboto"/>
                <a:ea typeface="+mn-ea"/>
                <a:cs typeface="+mn-cs"/>
              </a:rPr>
              <a:t>molestie</a:t>
            </a:r>
            <a:r>
              <a:rPr kumimoji="0" lang="en-US" sz="1200" b="0" i="0" u="none" strike="noStrike" kern="1200" cap="none" spc="0" normalizeH="0" baseline="0" noProof="0" dirty="0">
                <a:ln>
                  <a:noFill/>
                </a:ln>
                <a:solidFill>
                  <a:prstClr val="black"/>
                </a:solidFill>
                <a:effectLst/>
                <a:uLnTx/>
                <a:uFillTx/>
                <a:latin typeface="Roboto"/>
                <a:ea typeface="+mn-ea"/>
                <a:cs typeface="+mn-cs"/>
              </a:rPr>
              <a:t> </a:t>
            </a:r>
            <a:r>
              <a:rPr kumimoji="0" lang="en-US" sz="1200" b="0" i="0" u="none" strike="noStrike" kern="1200" cap="none" spc="0" normalizeH="0" baseline="0" noProof="0" dirty="0" err="1">
                <a:ln>
                  <a:noFill/>
                </a:ln>
                <a:solidFill>
                  <a:prstClr val="black"/>
                </a:solidFill>
                <a:effectLst/>
                <a:uLnTx/>
                <a:uFillTx/>
                <a:latin typeface="Roboto"/>
                <a:ea typeface="+mn-ea"/>
                <a:cs typeface="+mn-cs"/>
              </a:rPr>
              <a:t>lacus</a:t>
            </a:r>
            <a:r>
              <a:rPr kumimoji="0" lang="en-US" sz="1200" b="0" i="0" u="none" strike="noStrike" kern="1200" cap="none" spc="0" normalizeH="0" baseline="0" noProof="0" dirty="0">
                <a:ln>
                  <a:noFill/>
                </a:ln>
                <a:solidFill>
                  <a:prstClr val="black"/>
                </a:solidFill>
                <a:effectLst/>
                <a:uLnTx/>
                <a:uFillTx/>
                <a:latin typeface="Roboto"/>
                <a:ea typeface="+mn-ea"/>
                <a:cs typeface="+mn-cs"/>
              </a:rPr>
              <a:t>, sed </a:t>
            </a:r>
            <a:r>
              <a:rPr kumimoji="0" lang="en-US" sz="1200" b="0" i="0" u="none" strike="noStrike" kern="1200" cap="none" spc="0" normalizeH="0" baseline="0" noProof="0" dirty="0" err="1">
                <a:ln>
                  <a:noFill/>
                </a:ln>
                <a:solidFill>
                  <a:prstClr val="black"/>
                </a:solidFill>
                <a:effectLst/>
                <a:uLnTx/>
                <a:uFillTx/>
                <a:latin typeface="Roboto"/>
                <a:ea typeface="+mn-ea"/>
                <a:cs typeface="+mn-cs"/>
              </a:rPr>
              <a:t>vehicula</a:t>
            </a:r>
            <a:r>
              <a:rPr kumimoji="0" lang="en-US" sz="1200" b="0" i="0" u="none" strike="noStrike" kern="1200" cap="none" spc="0" normalizeH="0" baseline="0" noProof="0" dirty="0">
                <a:ln>
                  <a:noFill/>
                </a:ln>
                <a:solidFill>
                  <a:prstClr val="black"/>
                </a:solidFill>
                <a:effectLst/>
                <a:uLnTx/>
                <a:uFillTx/>
                <a:latin typeface="Roboto"/>
                <a:ea typeface="+mn-ea"/>
                <a:cs typeface="+mn-cs"/>
              </a:rPr>
              <a:t> est. Aenean </a:t>
            </a:r>
            <a:r>
              <a:rPr kumimoji="0" lang="en-US" sz="1200" b="0" i="0" u="none" strike="noStrike" kern="1200" cap="none" spc="0" normalizeH="0" baseline="0" noProof="0" dirty="0" err="1">
                <a:ln>
                  <a:noFill/>
                </a:ln>
                <a:solidFill>
                  <a:prstClr val="black"/>
                </a:solidFill>
                <a:effectLst/>
                <a:uLnTx/>
                <a:uFillTx/>
                <a:latin typeface="Roboto"/>
                <a:ea typeface="+mn-ea"/>
                <a:cs typeface="+mn-cs"/>
              </a:rPr>
              <a:t>viverra</a:t>
            </a:r>
            <a:r>
              <a:rPr kumimoji="0" lang="en-US" sz="1200" b="0" i="0" u="none" strike="noStrike" kern="1200" cap="none" spc="0" normalizeH="0" baseline="0" noProof="0" dirty="0">
                <a:ln>
                  <a:noFill/>
                </a:ln>
                <a:solidFill>
                  <a:prstClr val="black"/>
                </a:solidFill>
                <a:effectLst/>
                <a:uLnTx/>
                <a:uFillTx/>
                <a:latin typeface="Roboto"/>
                <a:ea typeface="+mn-ea"/>
                <a:cs typeface="+mn-cs"/>
              </a:rPr>
              <a:t> ex </a:t>
            </a:r>
            <a:r>
              <a:rPr kumimoji="0" lang="en-US" sz="1200" b="0" i="0" u="none" strike="noStrike" kern="1200" cap="none" spc="0" normalizeH="0" baseline="0" noProof="0" dirty="0" err="1">
                <a:ln>
                  <a:noFill/>
                </a:ln>
                <a:solidFill>
                  <a:prstClr val="black"/>
                </a:solidFill>
                <a:effectLst/>
                <a:uLnTx/>
                <a:uFillTx/>
                <a:latin typeface="Roboto"/>
                <a:ea typeface="+mn-ea"/>
                <a:cs typeface="+mn-cs"/>
              </a:rPr>
              <a:t>turpis</a:t>
            </a:r>
            <a:r>
              <a:rPr kumimoji="0" lang="en-US" sz="1200" b="0" i="0" u="none" strike="noStrike" kern="1200" cap="none" spc="0" normalizeH="0" baseline="0" noProof="0" dirty="0">
                <a:ln>
                  <a:noFill/>
                </a:ln>
                <a:solidFill>
                  <a:prstClr val="black"/>
                </a:solidFill>
                <a:effectLst/>
                <a:uLnTx/>
                <a:uFillTx/>
                <a:latin typeface="Roboto"/>
                <a:ea typeface="+mn-ea"/>
                <a:cs typeface="+mn-cs"/>
              </a:rPr>
              <a:t>, sit </a:t>
            </a:r>
            <a:r>
              <a:rPr kumimoji="0" lang="en-US" sz="1200" b="0" i="0" u="none" strike="noStrike" kern="1200" cap="none" spc="0" normalizeH="0" baseline="0" noProof="0" dirty="0" err="1">
                <a:ln>
                  <a:noFill/>
                </a:ln>
                <a:solidFill>
                  <a:prstClr val="black"/>
                </a:solidFill>
                <a:effectLst/>
                <a:uLnTx/>
                <a:uFillTx/>
                <a:latin typeface="Roboto"/>
                <a:ea typeface="+mn-ea"/>
                <a:cs typeface="+mn-cs"/>
              </a:rPr>
              <a:t>amet</a:t>
            </a:r>
            <a:r>
              <a:rPr kumimoji="0" lang="en-US" sz="1200" b="0" i="0" u="none" strike="noStrike" kern="1200" cap="none" spc="0" normalizeH="0" baseline="0" noProof="0" dirty="0">
                <a:ln>
                  <a:noFill/>
                </a:ln>
                <a:solidFill>
                  <a:prstClr val="black"/>
                </a:solidFill>
                <a:effectLst/>
                <a:uLnTx/>
                <a:uFillTx/>
                <a:latin typeface="Roboto"/>
                <a:ea typeface="+mn-ea"/>
                <a:cs typeface="+mn-cs"/>
              </a:rPr>
              <a:t> </a:t>
            </a:r>
            <a:r>
              <a:rPr kumimoji="0" lang="en-US" sz="1200" b="0" i="0" u="none" strike="noStrike" kern="1200" cap="none" spc="0" normalizeH="0" baseline="0" noProof="0" dirty="0" err="1">
                <a:ln>
                  <a:noFill/>
                </a:ln>
                <a:solidFill>
                  <a:prstClr val="black"/>
                </a:solidFill>
                <a:effectLst/>
                <a:uLnTx/>
                <a:uFillTx/>
                <a:latin typeface="Roboto"/>
                <a:ea typeface="+mn-ea"/>
                <a:cs typeface="+mn-cs"/>
              </a:rPr>
              <a:t>imperdiet</a:t>
            </a:r>
            <a:r>
              <a:rPr kumimoji="0" lang="en-US" sz="1200" b="0" i="0" u="none" strike="noStrike" kern="1200" cap="none" spc="0" normalizeH="0" baseline="0" noProof="0" dirty="0">
                <a:ln>
                  <a:noFill/>
                </a:ln>
                <a:solidFill>
                  <a:prstClr val="black"/>
                </a:solidFill>
                <a:effectLst/>
                <a:uLnTx/>
                <a:uFillTx/>
                <a:latin typeface="Roboto"/>
                <a:ea typeface="+mn-ea"/>
                <a:cs typeface="+mn-cs"/>
              </a:rPr>
              <a:t> ligula </a:t>
            </a:r>
            <a:r>
              <a:rPr kumimoji="0" lang="en-US" sz="1200" b="0" i="0" u="none" strike="noStrike" kern="1200" cap="none" spc="0" normalizeH="0" baseline="0" noProof="0" dirty="0" err="1">
                <a:ln>
                  <a:noFill/>
                </a:ln>
                <a:solidFill>
                  <a:prstClr val="black"/>
                </a:solidFill>
                <a:effectLst/>
                <a:uLnTx/>
                <a:uFillTx/>
                <a:latin typeface="Roboto"/>
                <a:ea typeface="+mn-ea"/>
                <a:cs typeface="+mn-cs"/>
              </a:rPr>
              <a:t>placerat</a:t>
            </a:r>
            <a:r>
              <a:rPr kumimoji="0" lang="en-US" sz="1200" b="0" i="0" u="none" strike="noStrike" kern="1200" cap="none" spc="0" normalizeH="0" baseline="0" noProof="0" dirty="0">
                <a:ln>
                  <a:noFill/>
                </a:ln>
                <a:solidFill>
                  <a:prstClr val="black"/>
                </a:solidFill>
                <a:effectLst/>
                <a:uLnTx/>
                <a:uFillTx/>
                <a:latin typeface="Roboto"/>
                <a:ea typeface="+mn-ea"/>
                <a:cs typeface="+mn-cs"/>
              </a:rPr>
              <a:t> </a:t>
            </a:r>
            <a:r>
              <a:rPr kumimoji="0" lang="en-US" sz="1200" b="0" i="0" u="none" strike="noStrike" kern="1200" cap="none" spc="0" normalizeH="0" baseline="0" noProof="0" dirty="0" err="1">
                <a:ln>
                  <a:noFill/>
                </a:ln>
                <a:solidFill>
                  <a:prstClr val="black"/>
                </a:solidFill>
                <a:effectLst/>
                <a:uLnTx/>
                <a:uFillTx/>
                <a:latin typeface="Roboto"/>
                <a:ea typeface="+mn-ea"/>
                <a:cs typeface="+mn-cs"/>
              </a:rPr>
              <a:t>nec</a:t>
            </a:r>
            <a:r>
              <a:rPr kumimoji="0" lang="en-US" sz="1200" b="0" i="0" u="none" strike="noStrike" kern="1200" cap="none" spc="0" normalizeH="0" baseline="0" noProof="0" dirty="0">
                <a:ln>
                  <a:noFill/>
                </a:ln>
                <a:solidFill>
                  <a:prstClr val="black"/>
                </a:solidFill>
                <a:effectLst/>
                <a:uLnTx/>
                <a:uFillTx/>
                <a:latin typeface="Roboto"/>
                <a:ea typeface="+mn-ea"/>
                <a:cs typeface="+mn-cs"/>
              </a:rPr>
              <a:t>. Morbi sed </a:t>
            </a:r>
            <a:r>
              <a:rPr kumimoji="0" lang="en-US" sz="1200" b="0" i="0" u="none" strike="noStrike" kern="1200" cap="none" spc="0" normalizeH="0" baseline="0" noProof="0" dirty="0" err="1">
                <a:ln>
                  <a:noFill/>
                </a:ln>
                <a:solidFill>
                  <a:prstClr val="black"/>
                </a:solidFill>
                <a:effectLst/>
                <a:uLnTx/>
                <a:uFillTx/>
                <a:latin typeface="Roboto"/>
                <a:ea typeface="+mn-ea"/>
                <a:cs typeface="+mn-cs"/>
              </a:rPr>
              <a:t>purus</a:t>
            </a:r>
            <a:r>
              <a:rPr kumimoji="0" lang="en-US" sz="1200" b="0" i="0" u="none" strike="noStrike" kern="1200" cap="none" spc="0" normalizeH="0" baseline="0" noProof="0" dirty="0">
                <a:ln>
                  <a:noFill/>
                </a:ln>
                <a:solidFill>
                  <a:prstClr val="black"/>
                </a:solidFill>
                <a:effectLst/>
                <a:uLnTx/>
                <a:uFillTx/>
                <a:latin typeface="Roboto"/>
                <a:ea typeface="+mn-ea"/>
                <a:cs typeface="+mn-cs"/>
              </a:rPr>
              <a:t> in dui </a:t>
            </a:r>
            <a:r>
              <a:rPr kumimoji="0" lang="en-US" sz="1200" b="0" i="0" u="none" strike="noStrike" kern="1200" cap="none" spc="0" normalizeH="0" baseline="0" noProof="0" dirty="0" err="1">
                <a:ln>
                  <a:noFill/>
                </a:ln>
                <a:solidFill>
                  <a:prstClr val="black"/>
                </a:solidFill>
                <a:effectLst/>
                <a:uLnTx/>
                <a:uFillTx/>
                <a:latin typeface="Roboto"/>
                <a:ea typeface="+mn-ea"/>
                <a:cs typeface="+mn-cs"/>
              </a:rPr>
              <a:t>mattis</a:t>
            </a:r>
            <a:r>
              <a:rPr kumimoji="0" lang="en-US" sz="1200" b="0" i="0" u="none" strike="noStrike" kern="1200" cap="none" spc="0" normalizeH="0" baseline="0" noProof="0" dirty="0">
                <a:ln>
                  <a:noFill/>
                </a:ln>
                <a:solidFill>
                  <a:prstClr val="black"/>
                </a:solidFill>
                <a:effectLst/>
                <a:uLnTx/>
                <a:uFillTx/>
                <a:latin typeface="Roboto"/>
                <a:ea typeface="+mn-ea"/>
                <a:cs typeface="+mn-cs"/>
              </a:rPr>
              <a:t> semper. </a:t>
            </a:r>
            <a:r>
              <a:rPr kumimoji="0" lang="en-US" sz="1200" b="0" i="0" u="none" strike="noStrike" kern="1200" cap="none" spc="0" normalizeH="0" baseline="0" noProof="0" dirty="0" err="1">
                <a:ln>
                  <a:noFill/>
                </a:ln>
                <a:solidFill>
                  <a:prstClr val="black"/>
                </a:solidFill>
                <a:effectLst/>
                <a:uLnTx/>
                <a:uFillTx/>
                <a:latin typeface="Roboto"/>
                <a:ea typeface="+mn-ea"/>
                <a:cs typeface="+mn-cs"/>
              </a:rPr>
              <a:t>Nullam</a:t>
            </a:r>
            <a:r>
              <a:rPr kumimoji="0" lang="en-US" sz="1200" b="0" i="0" u="none" strike="noStrike" kern="1200" cap="none" spc="0" normalizeH="0" baseline="0" noProof="0" dirty="0">
                <a:ln>
                  <a:noFill/>
                </a:ln>
                <a:solidFill>
                  <a:prstClr val="black"/>
                </a:solidFill>
                <a:effectLst/>
                <a:uLnTx/>
                <a:uFillTx/>
                <a:latin typeface="Roboto"/>
                <a:ea typeface="+mn-ea"/>
                <a:cs typeface="+mn-cs"/>
              </a:rPr>
              <a:t> diam </a:t>
            </a:r>
            <a:r>
              <a:rPr kumimoji="0" lang="en-US" sz="1200" b="0" i="0" u="none" strike="noStrike" kern="1200" cap="none" spc="0" normalizeH="0" baseline="0" noProof="0" dirty="0" err="1">
                <a:ln>
                  <a:noFill/>
                </a:ln>
                <a:solidFill>
                  <a:prstClr val="black"/>
                </a:solidFill>
                <a:effectLst/>
                <a:uLnTx/>
                <a:uFillTx/>
                <a:latin typeface="Roboto"/>
                <a:ea typeface="+mn-ea"/>
                <a:cs typeface="+mn-cs"/>
              </a:rPr>
              <a:t>enim</a:t>
            </a:r>
            <a:r>
              <a:rPr kumimoji="0" lang="en-US" sz="1200" b="0" i="0" u="none" strike="noStrike" kern="1200" cap="none" spc="0" normalizeH="0" baseline="0" noProof="0" dirty="0">
                <a:ln>
                  <a:noFill/>
                </a:ln>
                <a:solidFill>
                  <a:prstClr val="black"/>
                </a:solidFill>
                <a:effectLst/>
                <a:uLnTx/>
                <a:uFillTx/>
                <a:latin typeface="Roboto"/>
                <a:ea typeface="+mn-ea"/>
                <a:cs typeface="+mn-cs"/>
              </a:rPr>
              <a:t>, </a:t>
            </a:r>
            <a:r>
              <a:rPr kumimoji="0" lang="en-US" sz="1200" b="0" i="0" u="none" strike="noStrike" kern="1200" cap="none" spc="0" normalizeH="0" baseline="0" noProof="0" dirty="0" err="1">
                <a:ln>
                  <a:noFill/>
                </a:ln>
                <a:solidFill>
                  <a:prstClr val="black"/>
                </a:solidFill>
                <a:effectLst/>
                <a:uLnTx/>
                <a:uFillTx/>
                <a:latin typeface="Roboto"/>
                <a:ea typeface="+mn-ea"/>
                <a:cs typeface="+mn-cs"/>
              </a:rPr>
              <a:t>fringilla</a:t>
            </a:r>
            <a:r>
              <a:rPr kumimoji="0" lang="en-US" sz="1200" b="0" i="0" u="none" strike="noStrike" kern="1200" cap="none" spc="0" normalizeH="0" baseline="0" noProof="0" dirty="0">
                <a:ln>
                  <a:noFill/>
                </a:ln>
                <a:solidFill>
                  <a:prstClr val="black"/>
                </a:solidFill>
                <a:effectLst/>
                <a:uLnTx/>
                <a:uFillTx/>
                <a:latin typeface="Roboto"/>
                <a:ea typeface="+mn-ea"/>
                <a:cs typeface="+mn-cs"/>
              </a:rPr>
              <a:t> at </a:t>
            </a:r>
            <a:r>
              <a:rPr kumimoji="0" lang="en-US" sz="1200" b="0" i="0" u="none" strike="noStrike" kern="1200" cap="none" spc="0" normalizeH="0" baseline="0" noProof="0" dirty="0" err="1">
                <a:ln>
                  <a:noFill/>
                </a:ln>
                <a:solidFill>
                  <a:prstClr val="black"/>
                </a:solidFill>
                <a:effectLst/>
                <a:uLnTx/>
                <a:uFillTx/>
                <a:latin typeface="Roboto"/>
                <a:ea typeface="+mn-ea"/>
                <a:cs typeface="+mn-cs"/>
              </a:rPr>
              <a:t>suscipit</a:t>
            </a:r>
            <a:r>
              <a:rPr kumimoji="0" lang="en-US" sz="1200" b="0" i="0" u="none" strike="noStrike" kern="1200" cap="none" spc="0" normalizeH="0" baseline="0" noProof="0" dirty="0">
                <a:ln>
                  <a:noFill/>
                </a:ln>
                <a:solidFill>
                  <a:prstClr val="black"/>
                </a:solidFill>
                <a:effectLst/>
                <a:uLnTx/>
                <a:uFillTx/>
                <a:latin typeface="Roboto"/>
                <a:ea typeface="+mn-ea"/>
                <a:cs typeface="+mn-cs"/>
              </a:rPr>
              <a:t> </a:t>
            </a:r>
            <a:r>
              <a:rPr kumimoji="0" lang="en-US" sz="1200" b="0" i="0" u="none" strike="noStrike" kern="1200" cap="none" spc="0" normalizeH="0" baseline="0" noProof="0" dirty="0" err="1">
                <a:ln>
                  <a:noFill/>
                </a:ln>
                <a:solidFill>
                  <a:prstClr val="black"/>
                </a:solidFill>
                <a:effectLst/>
                <a:uLnTx/>
                <a:uFillTx/>
                <a:latin typeface="Roboto"/>
                <a:ea typeface="+mn-ea"/>
                <a:cs typeface="+mn-cs"/>
              </a:rPr>
              <a:t>placerat</a:t>
            </a:r>
            <a:r>
              <a:rPr kumimoji="0" lang="en-US" sz="1200" b="0" i="0" u="none" strike="noStrike" kern="1200" cap="none" spc="0" normalizeH="0" baseline="0" noProof="0" dirty="0">
                <a:ln>
                  <a:noFill/>
                </a:ln>
                <a:solidFill>
                  <a:prstClr val="black"/>
                </a:solidFill>
                <a:effectLst/>
                <a:uLnTx/>
                <a:uFillTx/>
                <a:latin typeface="Roboto"/>
                <a:ea typeface="+mn-ea"/>
                <a:cs typeface="+mn-cs"/>
              </a:rPr>
              <a:t>, </a:t>
            </a:r>
            <a:r>
              <a:rPr kumimoji="0" lang="en-US" sz="1200" b="0" i="0" u="none" strike="noStrike" kern="1200" cap="none" spc="0" normalizeH="0" baseline="0" noProof="0" dirty="0" err="1">
                <a:ln>
                  <a:noFill/>
                </a:ln>
                <a:solidFill>
                  <a:prstClr val="black"/>
                </a:solidFill>
                <a:effectLst/>
                <a:uLnTx/>
                <a:uFillTx/>
                <a:latin typeface="Roboto"/>
                <a:ea typeface="+mn-ea"/>
                <a:cs typeface="+mn-cs"/>
              </a:rPr>
              <a:t>dignissim</a:t>
            </a:r>
            <a:r>
              <a:rPr kumimoji="0" lang="en-US" sz="1200" b="0" i="0" u="none" strike="noStrike" kern="1200" cap="none" spc="0" normalizeH="0" baseline="0" noProof="0" dirty="0">
                <a:ln>
                  <a:noFill/>
                </a:ln>
                <a:solidFill>
                  <a:prstClr val="black"/>
                </a:solidFill>
                <a:effectLst/>
                <a:uLnTx/>
                <a:uFillTx/>
                <a:latin typeface="Roboto"/>
                <a:ea typeface="+mn-ea"/>
                <a:cs typeface="+mn-cs"/>
              </a:rPr>
              <a:t> et </a:t>
            </a:r>
            <a:r>
              <a:rPr kumimoji="0" lang="en-US" sz="1200" b="0" i="0" u="none" strike="noStrike" kern="1200" cap="none" spc="0" normalizeH="0" baseline="0" noProof="0" dirty="0" err="1">
                <a:ln>
                  <a:noFill/>
                </a:ln>
                <a:solidFill>
                  <a:prstClr val="black"/>
                </a:solidFill>
                <a:effectLst/>
                <a:uLnTx/>
                <a:uFillTx/>
                <a:latin typeface="Roboto"/>
                <a:ea typeface="+mn-ea"/>
                <a:cs typeface="+mn-cs"/>
              </a:rPr>
              <a:t>tellus</a:t>
            </a:r>
            <a:r>
              <a:rPr kumimoji="0" lang="en-US" sz="1200" b="0" i="0" u="none" strike="noStrike" kern="1200" cap="none" spc="0" normalizeH="0" baseline="0" noProof="0" dirty="0">
                <a:ln>
                  <a:noFill/>
                </a:ln>
                <a:solidFill>
                  <a:prstClr val="black"/>
                </a:solidFill>
                <a:effectLst/>
                <a:uLnTx/>
                <a:uFillTx/>
                <a:latin typeface="Roboto"/>
                <a:ea typeface="+mn-ea"/>
                <a:cs typeface="+mn-cs"/>
              </a:rPr>
              <a:t>. </a:t>
            </a:r>
          </a:p>
          <a:p>
            <a:endParaRPr lang="en-US" dirty="0"/>
          </a:p>
        </p:txBody>
      </p:sp>
      <p:sp>
        <p:nvSpPr>
          <p:cNvPr id="5" name="Content Placeholder 4">
            <a:extLst>
              <a:ext uri="{FF2B5EF4-FFF2-40B4-BE49-F238E27FC236}">
                <a16:creationId xmlns:a16="http://schemas.microsoft.com/office/drawing/2014/main" id="{43342FDF-EA2A-4747-8481-AC980B754E79}"/>
              </a:ext>
            </a:extLst>
          </p:cNvPr>
          <p:cNvSpPr>
            <a:spLocks noGrp="1"/>
          </p:cNvSpPr>
          <p:nvPr>
            <p:ph sz="quarter" idx="15"/>
          </p:nvPr>
        </p:nvSpPr>
        <p:spPr>
          <a:xfrm>
            <a:off x="4480271" y="2729594"/>
            <a:ext cx="3228284" cy="2114758"/>
          </a:xfrm>
        </p:spPr>
        <p:txBody>
          <a:bodyPr/>
          <a:lstStyle/>
          <a:p>
            <a:pPr marL="0" marR="0" lvl="0" indent="0" algn="l" defTabSz="914400" rtl="0" eaLnBrk="1" fontAlgn="auto" latinLnBrk="0" hangingPunct="1">
              <a:lnSpc>
                <a:spcPts val="1600"/>
              </a:lnSpc>
              <a:spcBef>
                <a:spcPts val="300"/>
              </a:spcBef>
              <a:spcAft>
                <a:spcPts val="0"/>
              </a:spcAft>
              <a:buClrTx/>
              <a:buSzTx/>
              <a:buFont typeface="Arial" panose="020B0604020202020204" pitchFamily="34" charset="0"/>
              <a:buNone/>
              <a:tabLst/>
              <a:defRPr/>
            </a:pPr>
            <a:r>
              <a:rPr kumimoji="0" lang="da-DK" sz="1400" b="0" i="0" u="none" strike="noStrike" kern="12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Roboto Medium" panose="02000000000000000000" pitchFamily="2" charset="0"/>
              </a:rPr>
              <a:t>Lorem ipsum dolor sit amet</a:t>
            </a:r>
          </a:p>
          <a:p>
            <a:pPr marL="0" marR="0" lvl="0" indent="0" algn="l" defTabSz="914400" rtl="0" eaLnBrk="1" fontAlgn="auto" latinLnBrk="0" hangingPunct="1">
              <a:lnSpc>
                <a:spcPct val="120000"/>
              </a:lnSpc>
              <a:spcBef>
                <a:spcPts val="300"/>
              </a:spcBef>
              <a:spcAft>
                <a:spcPts val="0"/>
              </a:spcAft>
              <a:buClrTx/>
              <a:buSzTx/>
              <a:buFont typeface="Arial" panose="020B0604020202020204" pitchFamily="34" charset="0"/>
              <a:buNone/>
              <a:tabLst/>
              <a:defRPr/>
            </a:pPr>
            <a:r>
              <a:rPr kumimoji="0" lang="en-US" sz="1200" b="0" i="0" u="none" strike="noStrike" kern="1200" cap="none" spc="0" normalizeH="0" baseline="0" noProof="0" dirty="0" err="1">
                <a:ln>
                  <a:noFill/>
                </a:ln>
                <a:solidFill>
                  <a:prstClr val="black"/>
                </a:solidFill>
                <a:effectLst/>
                <a:uLnTx/>
                <a:uFillTx/>
                <a:latin typeface="Roboto"/>
                <a:ea typeface="+mn-ea"/>
                <a:cs typeface="+mn-cs"/>
              </a:rPr>
              <a:t>Consectetur</a:t>
            </a:r>
            <a:r>
              <a:rPr kumimoji="0" lang="en-US" sz="1200" b="0" i="0" u="none" strike="noStrike" kern="1200" cap="none" spc="0" normalizeH="0" baseline="0" noProof="0" dirty="0">
                <a:ln>
                  <a:noFill/>
                </a:ln>
                <a:solidFill>
                  <a:prstClr val="black"/>
                </a:solidFill>
                <a:effectLst/>
                <a:uLnTx/>
                <a:uFillTx/>
                <a:latin typeface="Roboto"/>
                <a:ea typeface="+mn-ea"/>
                <a:cs typeface="+mn-cs"/>
              </a:rPr>
              <a:t> </a:t>
            </a:r>
            <a:r>
              <a:rPr kumimoji="0" lang="en-US" sz="1200" b="0" i="0" u="none" strike="noStrike" kern="1200" cap="none" spc="0" normalizeH="0" baseline="0" noProof="0" dirty="0" err="1">
                <a:ln>
                  <a:noFill/>
                </a:ln>
                <a:solidFill>
                  <a:prstClr val="black"/>
                </a:solidFill>
                <a:effectLst/>
                <a:uLnTx/>
                <a:uFillTx/>
                <a:latin typeface="Roboto"/>
                <a:ea typeface="+mn-ea"/>
                <a:cs typeface="+mn-cs"/>
              </a:rPr>
              <a:t>adipiscing</a:t>
            </a:r>
            <a:r>
              <a:rPr kumimoji="0" lang="en-US" sz="1200" b="0" i="0" u="none" strike="noStrike" kern="1200" cap="none" spc="0" normalizeH="0" baseline="0" noProof="0" dirty="0">
                <a:ln>
                  <a:noFill/>
                </a:ln>
                <a:solidFill>
                  <a:prstClr val="black"/>
                </a:solidFill>
                <a:effectLst/>
                <a:uLnTx/>
                <a:uFillTx/>
                <a:latin typeface="Roboto"/>
                <a:ea typeface="+mn-ea"/>
                <a:cs typeface="+mn-cs"/>
              </a:rPr>
              <a:t> </a:t>
            </a:r>
            <a:r>
              <a:rPr kumimoji="0" lang="en-US" sz="1200" b="0" i="0" u="none" strike="noStrike" kern="1200" cap="none" spc="0" normalizeH="0" baseline="0" noProof="0" dirty="0" err="1">
                <a:ln>
                  <a:noFill/>
                </a:ln>
                <a:solidFill>
                  <a:prstClr val="black"/>
                </a:solidFill>
                <a:effectLst/>
                <a:uLnTx/>
                <a:uFillTx/>
                <a:latin typeface="Roboto"/>
                <a:ea typeface="+mn-ea"/>
                <a:cs typeface="+mn-cs"/>
              </a:rPr>
              <a:t>elit</a:t>
            </a:r>
            <a:r>
              <a:rPr kumimoji="0" lang="en-US" sz="1200" b="0" i="0" u="none" strike="noStrike" kern="1200" cap="none" spc="0" normalizeH="0" baseline="0" noProof="0" dirty="0">
                <a:ln>
                  <a:noFill/>
                </a:ln>
                <a:solidFill>
                  <a:prstClr val="black"/>
                </a:solidFill>
                <a:effectLst/>
                <a:uLnTx/>
                <a:uFillTx/>
                <a:latin typeface="Roboto"/>
                <a:ea typeface="+mn-ea"/>
                <a:cs typeface="+mn-cs"/>
              </a:rPr>
              <a:t>. </a:t>
            </a:r>
            <a:r>
              <a:rPr kumimoji="0" lang="en-US" sz="1200" b="0" i="0" u="none" strike="noStrike" kern="1200" cap="none" spc="0" normalizeH="0" baseline="0" noProof="0" dirty="0" err="1">
                <a:ln>
                  <a:noFill/>
                </a:ln>
                <a:solidFill>
                  <a:prstClr val="black"/>
                </a:solidFill>
                <a:effectLst/>
                <a:uLnTx/>
                <a:uFillTx/>
                <a:latin typeface="Roboto"/>
                <a:ea typeface="+mn-ea"/>
                <a:cs typeface="+mn-cs"/>
              </a:rPr>
              <a:t>Aliquam</a:t>
            </a:r>
            <a:r>
              <a:rPr kumimoji="0" lang="en-US" sz="1200" b="0" i="0" u="none" strike="noStrike" kern="1200" cap="none" spc="0" normalizeH="0" baseline="0" noProof="0" dirty="0">
                <a:ln>
                  <a:noFill/>
                </a:ln>
                <a:solidFill>
                  <a:prstClr val="black"/>
                </a:solidFill>
                <a:effectLst/>
                <a:uLnTx/>
                <a:uFillTx/>
                <a:latin typeface="Roboto"/>
                <a:ea typeface="+mn-ea"/>
                <a:cs typeface="+mn-cs"/>
              </a:rPr>
              <a:t> </a:t>
            </a:r>
            <a:r>
              <a:rPr kumimoji="0" lang="en-US" sz="1200" b="0" i="0" u="none" strike="noStrike" kern="1200" cap="none" spc="0" normalizeH="0" baseline="0" noProof="0" dirty="0" err="1">
                <a:ln>
                  <a:noFill/>
                </a:ln>
                <a:solidFill>
                  <a:prstClr val="black"/>
                </a:solidFill>
                <a:effectLst/>
                <a:uLnTx/>
                <a:uFillTx/>
                <a:latin typeface="Roboto"/>
                <a:ea typeface="+mn-ea"/>
                <a:cs typeface="+mn-cs"/>
              </a:rPr>
              <a:t>nec</a:t>
            </a:r>
            <a:r>
              <a:rPr kumimoji="0" lang="en-US" sz="1200" b="0" i="0" u="none" strike="noStrike" kern="1200" cap="none" spc="0" normalizeH="0" baseline="0" noProof="0" dirty="0">
                <a:ln>
                  <a:noFill/>
                </a:ln>
                <a:solidFill>
                  <a:prstClr val="black"/>
                </a:solidFill>
                <a:effectLst/>
                <a:uLnTx/>
                <a:uFillTx/>
                <a:latin typeface="Roboto"/>
                <a:ea typeface="+mn-ea"/>
                <a:cs typeface="+mn-cs"/>
              </a:rPr>
              <a:t> </a:t>
            </a:r>
            <a:r>
              <a:rPr kumimoji="0" lang="en-US" sz="1200" b="0" i="0" u="none" strike="noStrike" kern="1200" cap="none" spc="0" normalizeH="0" baseline="0" noProof="0" dirty="0" err="1">
                <a:ln>
                  <a:noFill/>
                </a:ln>
                <a:solidFill>
                  <a:prstClr val="black"/>
                </a:solidFill>
                <a:effectLst/>
                <a:uLnTx/>
                <a:uFillTx/>
                <a:latin typeface="Roboto"/>
                <a:ea typeface="+mn-ea"/>
                <a:cs typeface="+mn-cs"/>
              </a:rPr>
              <a:t>molestie</a:t>
            </a:r>
            <a:r>
              <a:rPr kumimoji="0" lang="en-US" sz="1200" b="0" i="0" u="none" strike="noStrike" kern="1200" cap="none" spc="0" normalizeH="0" baseline="0" noProof="0" dirty="0">
                <a:ln>
                  <a:noFill/>
                </a:ln>
                <a:solidFill>
                  <a:prstClr val="black"/>
                </a:solidFill>
                <a:effectLst/>
                <a:uLnTx/>
                <a:uFillTx/>
                <a:latin typeface="Roboto"/>
                <a:ea typeface="+mn-ea"/>
                <a:cs typeface="+mn-cs"/>
              </a:rPr>
              <a:t> </a:t>
            </a:r>
            <a:r>
              <a:rPr kumimoji="0" lang="en-US" sz="1200" b="0" i="0" u="none" strike="noStrike" kern="1200" cap="none" spc="0" normalizeH="0" baseline="0" noProof="0" dirty="0" err="1">
                <a:ln>
                  <a:noFill/>
                </a:ln>
                <a:solidFill>
                  <a:prstClr val="black"/>
                </a:solidFill>
                <a:effectLst/>
                <a:uLnTx/>
                <a:uFillTx/>
                <a:latin typeface="Roboto"/>
                <a:ea typeface="+mn-ea"/>
                <a:cs typeface="+mn-cs"/>
              </a:rPr>
              <a:t>lacus</a:t>
            </a:r>
            <a:r>
              <a:rPr kumimoji="0" lang="en-US" sz="1200" b="0" i="0" u="none" strike="noStrike" kern="1200" cap="none" spc="0" normalizeH="0" baseline="0" noProof="0" dirty="0">
                <a:ln>
                  <a:noFill/>
                </a:ln>
                <a:solidFill>
                  <a:prstClr val="black"/>
                </a:solidFill>
                <a:effectLst/>
                <a:uLnTx/>
                <a:uFillTx/>
                <a:latin typeface="Roboto"/>
                <a:ea typeface="+mn-ea"/>
                <a:cs typeface="+mn-cs"/>
              </a:rPr>
              <a:t>, sed </a:t>
            </a:r>
            <a:r>
              <a:rPr kumimoji="0" lang="en-US" sz="1200" b="0" i="0" u="none" strike="noStrike" kern="1200" cap="none" spc="0" normalizeH="0" baseline="0" noProof="0" dirty="0" err="1">
                <a:ln>
                  <a:noFill/>
                </a:ln>
                <a:solidFill>
                  <a:prstClr val="black"/>
                </a:solidFill>
                <a:effectLst/>
                <a:uLnTx/>
                <a:uFillTx/>
                <a:latin typeface="Roboto"/>
                <a:ea typeface="+mn-ea"/>
                <a:cs typeface="+mn-cs"/>
              </a:rPr>
              <a:t>vehicula</a:t>
            </a:r>
            <a:r>
              <a:rPr kumimoji="0" lang="en-US" sz="1200" b="0" i="0" u="none" strike="noStrike" kern="1200" cap="none" spc="0" normalizeH="0" baseline="0" noProof="0" dirty="0">
                <a:ln>
                  <a:noFill/>
                </a:ln>
                <a:solidFill>
                  <a:prstClr val="black"/>
                </a:solidFill>
                <a:effectLst/>
                <a:uLnTx/>
                <a:uFillTx/>
                <a:latin typeface="Roboto"/>
                <a:ea typeface="+mn-ea"/>
                <a:cs typeface="+mn-cs"/>
              </a:rPr>
              <a:t> est. Aenean </a:t>
            </a:r>
            <a:r>
              <a:rPr kumimoji="0" lang="en-US" sz="1200" b="0" i="0" u="none" strike="noStrike" kern="1200" cap="none" spc="0" normalizeH="0" baseline="0" noProof="0" dirty="0" err="1">
                <a:ln>
                  <a:noFill/>
                </a:ln>
                <a:solidFill>
                  <a:prstClr val="black"/>
                </a:solidFill>
                <a:effectLst/>
                <a:uLnTx/>
                <a:uFillTx/>
                <a:latin typeface="Roboto"/>
                <a:ea typeface="+mn-ea"/>
                <a:cs typeface="+mn-cs"/>
              </a:rPr>
              <a:t>viverra</a:t>
            </a:r>
            <a:r>
              <a:rPr kumimoji="0" lang="en-US" sz="1200" b="0" i="0" u="none" strike="noStrike" kern="1200" cap="none" spc="0" normalizeH="0" baseline="0" noProof="0" dirty="0">
                <a:ln>
                  <a:noFill/>
                </a:ln>
                <a:solidFill>
                  <a:prstClr val="black"/>
                </a:solidFill>
                <a:effectLst/>
                <a:uLnTx/>
                <a:uFillTx/>
                <a:latin typeface="Roboto"/>
                <a:ea typeface="+mn-ea"/>
                <a:cs typeface="+mn-cs"/>
              </a:rPr>
              <a:t> ex </a:t>
            </a:r>
            <a:r>
              <a:rPr kumimoji="0" lang="en-US" sz="1200" b="0" i="0" u="none" strike="noStrike" kern="1200" cap="none" spc="0" normalizeH="0" baseline="0" noProof="0" dirty="0" err="1">
                <a:ln>
                  <a:noFill/>
                </a:ln>
                <a:solidFill>
                  <a:prstClr val="black"/>
                </a:solidFill>
                <a:effectLst/>
                <a:uLnTx/>
                <a:uFillTx/>
                <a:latin typeface="Roboto"/>
                <a:ea typeface="+mn-ea"/>
                <a:cs typeface="+mn-cs"/>
              </a:rPr>
              <a:t>turpis</a:t>
            </a:r>
            <a:r>
              <a:rPr kumimoji="0" lang="en-US" sz="1200" b="0" i="0" u="none" strike="noStrike" kern="1200" cap="none" spc="0" normalizeH="0" baseline="0" noProof="0" dirty="0">
                <a:ln>
                  <a:noFill/>
                </a:ln>
                <a:solidFill>
                  <a:prstClr val="black"/>
                </a:solidFill>
                <a:effectLst/>
                <a:uLnTx/>
                <a:uFillTx/>
                <a:latin typeface="Roboto"/>
                <a:ea typeface="+mn-ea"/>
                <a:cs typeface="+mn-cs"/>
              </a:rPr>
              <a:t>, sit </a:t>
            </a:r>
            <a:r>
              <a:rPr kumimoji="0" lang="en-US" sz="1200" b="0" i="0" u="none" strike="noStrike" kern="1200" cap="none" spc="0" normalizeH="0" baseline="0" noProof="0" dirty="0" err="1">
                <a:ln>
                  <a:noFill/>
                </a:ln>
                <a:solidFill>
                  <a:prstClr val="black"/>
                </a:solidFill>
                <a:effectLst/>
                <a:uLnTx/>
                <a:uFillTx/>
                <a:latin typeface="Roboto"/>
                <a:ea typeface="+mn-ea"/>
                <a:cs typeface="+mn-cs"/>
              </a:rPr>
              <a:t>amet</a:t>
            </a:r>
            <a:r>
              <a:rPr kumimoji="0" lang="en-US" sz="1200" b="0" i="0" u="none" strike="noStrike" kern="1200" cap="none" spc="0" normalizeH="0" baseline="0" noProof="0" dirty="0">
                <a:ln>
                  <a:noFill/>
                </a:ln>
                <a:solidFill>
                  <a:prstClr val="black"/>
                </a:solidFill>
                <a:effectLst/>
                <a:uLnTx/>
                <a:uFillTx/>
                <a:latin typeface="Roboto"/>
                <a:ea typeface="+mn-ea"/>
                <a:cs typeface="+mn-cs"/>
              </a:rPr>
              <a:t> </a:t>
            </a:r>
            <a:r>
              <a:rPr kumimoji="0" lang="en-US" sz="1200" b="0" i="0" u="none" strike="noStrike" kern="1200" cap="none" spc="0" normalizeH="0" baseline="0" noProof="0" dirty="0" err="1">
                <a:ln>
                  <a:noFill/>
                </a:ln>
                <a:solidFill>
                  <a:prstClr val="black"/>
                </a:solidFill>
                <a:effectLst/>
                <a:uLnTx/>
                <a:uFillTx/>
                <a:latin typeface="Roboto"/>
                <a:ea typeface="+mn-ea"/>
                <a:cs typeface="+mn-cs"/>
              </a:rPr>
              <a:t>imperdiet</a:t>
            </a:r>
            <a:r>
              <a:rPr kumimoji="0" lang="en-US" sz="1200" b="0" i="0" u="none" strike="noStrike" kern="1200" cap="none" spc="0" normalizeH="0" baseline="0" noProof="0" dirty="0">
                <a:ln>
                  <a:noFill/>
                </a:ln>
                <a:solidFill>
                  <a:prstClr val="black"/>
                </a:solidFill>
                <a:effectLst/>
                <a:uLnTx/>
                <a:uFillTx/>
                <a:latin typeface="Roboto"/>
                <a:ea typeface="+mn-ea"/>
                <a:cs typeface="+mn-cs"/>
              </a:rPr>
              <a:t> ligula </a:t>
            </a:r>
            <a:r>
              <a:rPr kumimoji="0" lang="en-US" sz="1200" b="0" i="0" u="none" strike="noStrike" kern="1200" cap="none" spc="0" normalizeH="0" baseline="0" noProof="0" dirty="0" err="1">
                <a:ln>
                  <a:noFill/>
                </a:ln>
                <a:solidFill>
                  <a:prstClr val="black"/>
                </a:solidFill>
                <a:effectLst/>
                <a:uLnTx/>
                <a:uFillTx/>
                <a:latin typeface="Roboto"/>
                <a:ea typeface="+mn-ea"/>
                <a:cs typeface="+mn-cs"/>
              </a:rPr>
              <a:t>placerat</a:t>
            </a:r>
            <a:r>
              <a:rPr kumimoji="0" lang="en-US" sz="1200" b="0" i="0" u="none" strike="noStrike" kern="1200" cap="none" spc="0" normalizeH="0" baseline="0" noProof="0" dirty="0">
                <a:ln>
                  <a:noFill/>
                </a:ln>
                <a:solidFill>
                  <a:prstClr val="black"/>
                </a:solidFill>
                <a:effectLst/>
                <a:uLnTx/>
                <a:uFillTx/>
                <a:latin typeface="Roboto"/>
                <a:ea typeface="+mn-ea"/>
                <a:cs typeface="+mn-cs"/>
              </a:rPr>
              <a:t> </a:t>
            </a:r>
            <a:r>
              <a:rPr kumimoji="0" lang="en-US" sz="1200" b="0" i="0" u="none" strike="noStrike" kern="1200" cap="none" spc="0" normalizeH="0" baseline="0" noProof="0" dirty="0" err="1">
                <a:ln>
                  <a:noFill/>
                </a:ln>
                <a:solidFill>
                  <a:prstClr val="black"/>
                </a:solidFill>
                <a:effectLst/>
                <a:uLnTx/>
                <a:uFillTx/>
                <a:latin typeface="Roboto"/>
                <a:ea typeface="+mn-ea"/>
                <a:cs typeface="+mn-cs"/>
              </a:rPr>
              <a:t>nec</a:t>
            </a:r>
            <a:r>
              <a:rPr kumimoji="0" lang="en-US" sz="1200" b="0" i="0" u="none" strike="noStrike" kern="1200" cap="none" spc="0" normalizeH="0" baseline="0" noProof="0" dirty="0">
                <a:ln>
                  <a:noFill/>
                </a:ln>
                <a:solidFill>
                  <a:prstClr val="black"/>
                </a:solidFill>
                <a:effectLst/>
                <a:uLnTx/>
                <a:uFillTx/>
                <a:latin typeface="Roboto"/>
                <a:ea typeface="+mn-ea"/>
                <a:cs typeface="+mn-cs"/>
              </a:rPr>
              <a:t>. Morbi sed </a:t>
            </a:r>
            <a:r>
              <a:rPr kumimoji="0" lang="en-US" sz="1200" b="0" i="0" u="none" strike="noStrike" kern="1200" cap="none" spc="0" normalizeH="0" baseline="0" noProof="0" dirty="0" err="1">
                <a:ln>
                  <a:noFill/>
                </a:ln>
                <a:solidFill>
                  <a:prstClr val="black"/>
                </a:solidFill>
                <a:effectLst/>
                <a:uLnTx/>
                <a:uFillTx/>
                <a:latin typeface="Roboto"/>
                <a:ea typeface="+mn-ea"/>
                <a:cs typeface="+mn-cs"/>
              </a:rPr>
              <a:t>purus</a:t>
            </a:r>
            <a:r>
              <a:rPr kumimoji="0" lang="en-US" sz="1200" b="0" i="0" u="none" strike="noStrike" kern="1200" cap="none" spc="0" normalizeH="0" baseline="0" noProof="0" dirty="0">
                <a:ln>
                  <a:noFill/>
                </a:ln>
                <a:solidFill>
                  <a:prstClr val="black"/>
                </a:solidFill>
                <a:effectLst/>
                <a:uLnTx/>
                <a:uFillTx/>
                <a:latin typeface="Roboto"/>
                <a:ea typeface="+mn-ea"/>
                <a:cs typeface="+mn-cs"/>
              </a:rPr>
              <a:t> in dui </a:t>
            </a:r>
            <a:r>
              <a:rPr kumimoji="0" lang="en-US" sz="1200" b="0" i="0" u="none" strike="noStrike" kern="1200" cap="none" spc="0" normalizeH="0" baseline="0" noProof="0" dirty="0" err="1">
                <a:ln>
                  <a:noFill/>
                </a:ln>
                <a:solidFill>
                  <a:prstClr val="black"/>
                </a:solidFill>
                <a:effectLst/>
                <a:uLnTx/>
                <a:uFillTx/>
                <a:latin typeface="Roboto"/>
                <a:ea typeface="+mn-ea"/>
                <a:cs typeface="+mn-cs"/>
              </a:rPr>
              <a:t>mattis</a:t>
            </a:r>
            <a:r>
              <a:rPr kumimoji="0" lang="en-US" sz="1200" b="0" i="0" u="none" strike="noStrike" kern="1200" cap="none" spc="0" normalizeH="0" baseline="0" noProof="0" dirty="0">
                <a:ln>
                  <a:noFill/>
                </a:ln>
                <a:solidFill>
                  <a:prstClr val="black"/>
                </a:solidFill>
                <a:effectLst/>
                <a:uLnTx/>
                <a:uFillTx/>
                <a:latin typeface="Roboto"/>
                <a:ea typeface="+mn-ea"/>
                <a:cs typeface="+mn-cs"/>
              </a:rPr>
              <a:t> semper. </a:t>
            </a:r>
            <a:r>
              <a:rPr kumimoji="0" lang="en-US" sz="1200" b="0" i="0" u="none" strike="noStrike" kern="1200" cap="none" spc="0" normalizeH="0" baseline="0" noProof="0" dirty="0" err="1">
                <a:ln>
                  <a:noFill/>
                </a:ln>
                <a:solidFill>
                  <a:prstClr val="black"/>
                </a:solidFill>
                <a:effectLst/>
                <a:uLnTx/>
                <a:uFillTx/>
                <a:latin typeface="Roboto"/>
                <a:ea typeface="+mn-ea"/>
                <a:cs typeface="+mn-cs"/>
              </a:rPr>
              <a:t>Nullam</a:t>
            </a:r>
            <a:r>
              <a:rPr kumimoji="0" lang="en-US" sz="1200" b="0" i="0" u="none" strike="noStrike" kern="1200" cap="none" spc="0" normalizeH="0" baseline="0" noProof="0" dirty="0">
                <a:ln>
                  <a:noFill/>
                </a:ln>
                <a:solidFill>
                  <a:prstClr val="black"/>
                </a:solidFill>
                <a:effectLst/>
                <a:uLnTx/>
                <a:uFillTx/>
                <a:latin typeface="Roboto"/>
                <a:ea typeface="+mn-ea"/>
                <a:cs typeface="+mn-cs"/>
              </a:rPr>
              <a:t> diam </a:t>
            </a:r>
            <a:r>
              <a:rPr kumimoji="0" lang="en-US" sz="1200" b="0" i="0" u="none" strike="noStrike" kern="1200" cap="none" spc="0" normalizeH="0" baseline="0" noProof="0" dirty="0" err="1">
                <a:ln>
                  <a:noFill/>
                </a:ln>
                <a:solidFill>
                  <a:prstClr val="black"/>
                </a:solidFill>
                <a:effectLst/>
                <a:uLnTx/>
                <a:uFillTx/>
                <a:latin typeface="Roboto"/>
                <a:ea typeface="+mn-ea"/>
                <a:cs typeface="+mn-cs"/>
              </a:rPr>
              <a:t>enim</a:t>
            </a:r>
            <a:r>
              <a:rPr kumimoji="0" lang="en-US" sz="1200" b="0" i="0" u="none" strike="noStrike" kern="1200" cap="none" spc="0" normalizeH="0" baseline="0" noProof="0" dirty="0">
                <a:ln>
                  <a:noFill/>
                </a:ln>
                <a:solidFill>
                  <a:prstClr val="black"/>
                </a:solidFill>
                <a:effectLst/>
                <a:uLnTx/>
                <a:uFillTx/>
                <a:latin typeface="Roboto"/>
                <a:ea typeface="+mn-ea"/>
                <a:cs typeface="+mn-cs"/>
              </a:rPr>
              <a:t>, </a:t>
            </a:r>
            <a:r>
              <a:rPr kumimoji="0" lang="en-US" sz="1200" b="0" i="0" u="none" strike="noStrike" kern="1200" cap="none" spc="0" normalizeH="0" baseline="0" noProof="0" dirty="0" err="1">
                <a:ln>
                  <a:noFill/>
                </a:ln>
                <a:solidFill>
                  <a:prstClr val="black"/>
                </a:solidFill>
                <a:effectLst/>
                <a:uLnTx/>
                <a:uFillTx/>
                <a:latin typeface="Roboto"/>
                <a:ea typeface="+mn-ea"/>
                <a:cs typeface="+mn-cs"/>
              </a:rPr>
              <a:t>fringilla</a:t>
            </a:r>
            <a:r>
              <a:rPr kumimoji="0" lang="en-US" sz="1200" b="0" i="0" u="none" strike="noStrike" kern="1200" cap="none" spc="0" normalizeH="0" baseline="0" noProof="0" dirty="0">
                <a:ln>
                  <a:noFill/>
                </a:ln>
                <a:solidFill>
                  <a:prstClr val="black"/>
                </a:solidFill>
                <a:effectLst/>
                <a:uLnTx/>
                <a:uFillTx/>
                <a:latin typeface="Roboto"/>
                <a:ea typeface="+mn-ea"/>
                <a:cs typeface="+mn-cs"/>
              </a:rPr>
              <a:t> at </a:t>
            </a:r>
            <a:r>
              <a:rPr kumimoji="0" lang="en-US" sz="1200" b="0" i="0" u="none" strike="noStrike" kern="1200" cap="none" spc="0" normalizeH="0" baseline="0" noProof="0" dirty="0" err="1">
                <a:ln>
                  <a:noFill/>
                </a:ln>
                <a:solidFill>
                  <a:prstClr val="black"/>
                </a:solidFill>
                <a:effectLst/>
                <a:uLnTx/>
                <a:uFillTx/>
                <a:latin typeface="Roboto"/>
                <a:ea typeface="+mn-ea"/>
                <a:cs typeface="+mn-cs"/>
              </a:rPr>
              <a:t>suscipit</a:t>
            </a:r>
            <a:r>
              <a:rPr kumimoji="0" lang="en-US" sz="1200" b="0" i="0" u="none" strike="noStrike" kern="1200" cap="none" spc="0" normalizeH="0" baseline="0" noProof="0" dirty="0">
                <a:ln>
                  <a:noFill/>
                </a:ln>
                <a:solidFill>
                  <a:prstClr val="black"/>
                </a:solidFill>
                <a:effectLst/>
                <a:uLnTx/>
                <a:uFillTx/>
                <a:latin typeface="Roboto"/>
                <a:ea typeface="+mn-ea"/>
                <a:cs typeface="+mn-cs"/>
              </a:rPr>
              <a:t> </a:t>
            </a:r>
            <a:r>
              <a:rPr kumimoji="0" lang="en-US" sz="1200" b="0" i="0" u="none" strike="noStrike" kern="1200" cap="none" spc="0" normalizeH="0" baseline="0" noProof="0" dirty="0" err="1">
                <a:ln>
                  <a:noFill/>
                </a:ln>
                <a:solidFill>
                  <a:prstClr val="black"/>
                </a:solidFill>
                <a:effectLst/>
                <a:uLnTx/>
                <a:uFillTx/>
                <a:latin typeface="Roboto"/>
                <a:ea typeface="+mn-ea"/>
                <a:cs typeface="+mn-cs"/>
              </a:rPr>
              <a:t>placerat</a:t>
            </a:r>
            <a:r>
              <a:rPr kumimoji="0" lang="en-US" sz="1200" b="0" i="0" u="none" strike="noStrike" kern="1200" cap="none" spc="0" normalizeH="0" baseline="0" noProof="0" dirty="0">
                <a:ln>
                  <a:noFill/>
                </a:ln>
                <a:solidFill>
                  <a:prstClr val="black"/>
                </a:solidFill>
                <a:effectLst/>
                <a:uLnTx/>
                <a:uFillTx/>
                <a:latin typeface="Roboto"/>
                <a:ea typeface="+mn-ea"/>
                <a:cs typeface="+mn-cs"/>
              </a:rPr>
              <a:t>, </a:t>
            </a:r>
          </a:p>
          <a:p>
            <a:endParaRPr lang="en-US" dirty="0"/>
          </a:p>
        </p:txBody>
      </p:sp>
      <p:sp>
        <p:nvSpPr>
          <p:cNvPr id="6" name="Content Placeholder 5">
            <a:extLst>
              <a:ext uri="{FF2B5EF4-FFF2-40B4-BE49-F238E27FC236}">
                <a16:creationId xmlns:a16="http://schemas.microsoft.com/office/drawing/2014/main" id="{1426EA9F-FA6A-6A6E-4E96-BA7BE7F4D605}"/>
              </a:ext>
            </a:extLst>
          </p:cNvPr>
          <p:cNvSpPr>
            <a:spLocks noGrp="1"/>
          </p:cNvSpPr>
          <p:nvPr>
            <p:ph sz="quarter" idx="16"/>
          </p:nvPr>
        </p:nvSpPr>
        <p:spPr>
          <a:xfrm>
            <a:off x="8579542" y="2729433"/>
            <a:ext cx="3228284" cy="2114602"/>
          </a:xfrm>
        </p:spPr>
        <p:txBody>
          <a:bodyPr/>
          <a:lstStyle/>
          <a:p>
            <a:pPr marL="0" marR="0" lvl="0" indent="0" algn="l" defTabSz="914400" rtl="0" eaLnBrk="1" fontAlgn="auto" latinLnBrk="0" hangingPunct="1">
              <a:lnSpc>
                <a:spcPts val="1600"/>
              </a:lnSpc>
              <a:spcBef>
                <a:spcPts val="300"/>
              </a:spcBef>
              <a:spcAft>
                <a:spcPts val="0"/>
              </a:spcAft>
              <a:buClrTx/>
              <a:buSzTx/>
              <a:buFont typeface="Arial" panose="020B0604020202020204" pitchFamily="34" charset="0"/>
              <a:buNone/>
              <a:tabLst/>
              <a:defRPr/>
            </a:pPr>
            <a:r>
              <a:rPr kumimoji="0" lang="da-DK" sz="1400" b="0" i="0" u="none" strike="noStrike" kern="1200" cap="none" spc="0" normalizeH="0" baseline="0" noProof="0" dirty="0">
                <a:ln>
                  <a:noFill/>
                </a:ln>
                <a:effectLst/>
                <a:uLnTx/>
                <a:uFillTx/>
                <a:latin typeface="Roboto Medium" panose="02000000000000000000" pitchFamily="2" charset="0"/>
                <a:ea typeface="Roboto Medium" panose="02000000000000000000" pitchFamily="2" charset="0"/>
                <a:cs typeface="Roboto Medium" panose="02000000000000000000" pitchFamily="2" charset="0"/>
              </a:rPr>
              <a:t>Lorem ipsum dolor sit amet</a:t>
            </a:r>
          </a:p>
          <a:p>
            <a:pPr marL="0" marR="0" lvl="0" indent="0" algn="l" defTabSz="914400" rtl="0" eaLnBrk="1" fontAlgn="auto" latinLnBrk="0" hangingPunct="1">
              <a:lnSpc>
                <a:spcPct val="120000"/>
              </a:lnSpc>
              <a:spcBef>
                <a:spcPts val="300"/>
              </a:spcBef>
              <a:spcAft>
                <a:spcPts val="0"/>
              </a:spcAft>
              <a:buClrTx/>
              <a:buSzTx/>
              <a:buFont typeface="Arial" panose="020B0604020202020204" pitchFamily="34" charset="0"/>
              <a:buNone/>
              <a:tabLst/>
              <a:defRPr/>
            </a:pPr>
            <a:r>
              <a:rPr kumimoji="0" lang="en-US" sz="1200" b="0" i="0" u="none" strike="noStrike" kern="1200" cap="none" spc="0" normalizeH="0" baseline="0" noProof="0" dirty="0" err="1">
                <a:ln>
                  <a:noFill/>
                </a:ln>
                <a:effectLst/>
                <a:uLnTx/>
                <a:uFillTx/>
                <a:latin typeface="Roboto"/>
                <a:ea typeface="+mn-ea"/>
                <a:cs typeface="+mn-cs"/>
              </a:rPr>
              <a:t>Consectetur</a:t>
            </a:r>
            <a:r>
              <a:rPr kumimoji="0" lang="en-US" sz="1200" b="0" i="0" u="none" strike="noStrike" kern="1200" cap="none" spc="0" normalizeH="0" baseline="0" noProof="0" dirty="0">
                <a:ln>
                  <a:noFill/>
                </a:ln>
                <a:effectLst/>
                <a:uLnTx/>
                <a:uFillTx/>
                <a:latin typeface="Roboto"/>
                <a:ea typeface="+mn-ea"/>
                <a:cs typeface="+mn-cs"/>
              </a:rPr>
              <a:t> </a:t>
            </a:r>
            <a:r>
              <a:rPr kumimoji="0" lang="en-US" sz="1200" b="0" i="0" u="none" strike="noStrike" kern="1200" cap="none" spc="0" normalizeH="0" baseline="0" noProof="0" dirty="0" err="1">
                <a:ln>
                  <a:noFill/>
                </a:ln>
                <a:effectLst/>
                <a:uLnTx/>
                <a:uFillTx/>
                <a:latin typeface="Roboto"/>
                <a:ea typeface="+mn-ea"/>
                <a:cs typeface="+mn-cs"/>
              </a:rPr>
              <a:t>adipiscing</a:t>
            </a:r>
            <a:r>
              <a:rPr kumimoji="0" lang="en-US" sz="1200" b="0" i="0" u="none" strike="noStrike" kern="1200" cap="none" spc="0" normalizeH="0" baseline="0" noProof="0" dirty="0">
                <a:ln>
                  <a:noFill/>
                </a:ln>
                <a:effectLst/>
                <a:uLnTx/>
                <a:uFillTx/>
                <a:latin typeface="Roboto"/>
                <a:ea typeface="+mn-ea"/>
                <a:cs typeface="+mn-cs"/>
              </a:rPr>
              <a:t> </a:t>
            </a:r>
            <a:r>
              <a:rPr kumimoji="0" lang="en-US" sz="1200" b="0" i="0" u="none" strike="noStrike" kern="1200" cap="none" spc="0" normalizeH="0" baseline="0" noProof="0" dirty="0" err="1">
                <a:ln>
                  <a:noFill/>
                </a:ln>
                <a:effectLst/>
                <a:uLnTx/>
                <a:uFillTx/>
                <a:latin typeface="Roboto"/>
                <a:ea typeface="+mn-ea"/>
                <a:cs typeface="+mn-cs"/>
              </a:rPr>
              <a:t>elit</a:t>
            </a:r>
            <a:r>
              <a:rPr kumimoji="0" lang="en-US" sz="1200" b="0" i="0" u="none" strike="noStrike" kern="1200" cap="none" spc="0" normalizeH="0" baseline="0" noProof="0" dirty="0">
                <a:ln>
                  <a:noFill/>
                </a:ln>
                <a:effectLst/>
                <a:uLnTx/>
                <a:uFillTx/>
                <a:latin typeface="Roboto"/>
                <a:ea typeface="+mn-ea"/>
                <a:cs typeface="+mn-cs"/>
              </a:rPr>
              <a:t>. </a:t>
            </a:r>
            <a:r>
              <a:rPr kumimoji="0" lang="en-US" sz="1200" b="0" i="0" u="none" strike="noStrike" kern="1200" cap="none" spc="0" normalizeH="0" baseline="0" noProof="0" dirty="0" err="1">
                <a:ln>
                  <a:noFill/>
                </a:ln>
                <a:effectLst/>
                <a:uLnTx/>
                <a:uFillTx/>
                <a:latin typeface="Roboto"/>
                <a:ea typeface="+mn-ea"/>
                <a:cs typeface="+mn-cs"/>
              </a:rPr>
              <a:t>Aliquam</a:t>
            </a:r>
            <a:r>
              <a:rPr kumimoji="0" lang="en-US" sz="1200" b="0" i="0" u="none" strike="noStrike" kern="1200" cap="none" spc="0" normalizeH="0" baseline="0" noProof="0" dirty="0">
                <a:ln>
                  <a:noFill/>
                </a:ln>
                <a:effectLst/>
                <a:uLnTx/>
                <a:uFillTx/>
                <a:latin typeface="Roboto"/>
                <a:ea typeface="+mn-ea"/>
                <a:cs typeface="+mn-cs"/>
              </a:rPr>
              <a:t> </a:t>
            </a:r>
            <a:r>
              <a:rPr kumimoji="0" lang="en-US" sz="1200" b="0" i="0" u="none" strike="noStrike" kern="1200" cap="none" spc="0" normalizeH="0" baseline="0" noProof="0" dirty="0" err="1">
                <a:ln>
                  <a:noFill/>
                </a:ln>
                <a:effectLst/>
                <a:uLnTx/>
                <a:uFillTx/>
                <a:latin typeface="Roboto"/>
                <a:ea typeface="+mn-ea"/>
                <a:cs typeface="+mn-cs"/>
              </a:rPr>
              <a:t>nec</a:t>
            </a:r>
            <a:r>
              <a:rPr kumimoji="0" lang="en-US" sz="1200" b="0" i="0" u="none" strike="noStrike" kern="1200" cap="none" spc="0" normalizeH="0" baseline="0" noProof="0" dirty="0">
                <a:ln>
                  <a:noFill/>
                </a:ln>
                <a:effectLst/>
                <a:uLnTx/>
                <a:uFillTx/>
                <a:latin typeface="Roboto"/>
                <a:ea typeface="+mn-ea"/>
                <a:cs typeface="+mn-cs"/>
              </a:rPr>
              <a:t> </a:t>
            </a:r>
            <a:r>
              <a:rPr kumimoji="0" lang="en-US" sz="1200" b="0" i="0" u="none" strike="noStrike" kern="1200" cap="none" spc="0" normalizeH="0" baseline="0" noProof="0" dirty="0" err="1">
                <a:ln>
                  <a:noFill/>
                </a:ln>
                <a:effectLst/>
                <a:uLnTx/>
                <a:uFillTx/>
                <a:latin typeface="Roboto"/>
                <a:ea typeface="+mn-ea"/>
                <a:cs typeface="+mn-cs"/>
              </a:rPr>
              <a:t>molestie</a:t>
            </a:r>
            <a:r>
              <a:rPr kumimoji="0" lang="en-US" sz="1200" b="0" i="0" u="none" strike="noStrike" kern="1200" cap="none" spc="0" normalizeH="0" baseline="0" noProof="0" dirty="0">
                <a:ln>
                  <a:noFill/>
                </a:ln>
                <a:effectLst/>
                <a:uLnTx/>
                <a:uFillTx/>
                <a:latin typeface="Roboto"/>
                <a:ea typeface="+mn-ea"/>
                <a:cs typeface="+mn-cs"/>
              </a:rPr>
              <a:t> </a:t>
            </a:r>
            <a:r>
              <a:rPr kumimoji="0" lang="en-US" sz="1200" b="0" i="0" u="none" strike="noStrike" kern="1200" cap="none" spc="0" normalizeH="0" baseline="0" noProof="0" dirty="0" err="1">
                <a:ln>
                  <a:noFill/>
                </a:ln>
                <a:effectLst/>
                <a:uLnTx/>
                <a:uFillTx/>
                <a:latin typeface="Roboto"/>
                <a:ea typeface="+mn-ea"/>
                <a:cs typeface="+mn-cs"/>
              </a:rPr>
              <a:t>lacus</a:t>
            </a:r>
            <a:r>
              <a:rPr kumimoji="0" lang="en-US" sz="1200" b="0" i="0" u="none" strike="noStrike" kern="1200" cap="none" spc="0" normalizeH="0" baseline="0" noProof="0" dirty="0">
                <a:ln>
                  <a:noFill/>
                </a:ln>
                <a:effectLst/>
                <a:uLnTx/>
                <a:uFillTx/>
                <a:latin typeface="Roboto"/>
                <a:ea typeface="+mn-ea"/>
                <a:cs typeface="+mn-cs"/>
              </a:rPr>
              <a:t>, sed </a:t>
            </a:r>
            <a:r>
              <a:rPr kumimoji="0" lang="en-US" sz="1200" b="0" i="0" u="none" strike="noStrike" kern="1200" cap="none" spc="0" normalizeH="0" baseline="0" noProof="0" dirty="0" err="1">
                <a:ln>
                  <a:noFill/>
                </a:ln>
                <a:effectLst/>
                <a:uLnTx/>
                <a:uFillTx/>
                <a:latin typeface="Roboto"/>
                <a:ea typeface="+mn-ea"/>
                <a:cs typeface="+mn-cs"/>
              </a:rPr>
              <a:t>vehicula</a:t>
            </a:r>
            <a:r>
              <a:rPr kumimoji="0" lang="en-US" sz="1200" b="0" i="0" u="none" strike="noStrike" kern="1200" cap="none" spc="0" normalizeH="0" baseline="0" noProof="0" dirty="0">
                <a:ln>
                  <a:noFill/>
                </a:ln>
                <a:effectLst/>
                <a:uLnTx/>
                <a:uFillTx/>
                <a:latin typeface="Roboto"/>
                <a:ea typeface="+mn-ea"/>
                <a:cs typeface="+mn-cs"/>
              </a:rPr>
              <a:t> est. Aenean </a:t>
            </a:r>
            <a:r>
              <a:rPr kumimoji="0" lang="en-US" sz="1200" b="0" i="0" u="none" strike="noStrike" kern="1200" cap="none" spc="0" normalizeH="0" baseline="0" noProof="0" dirty="0" err="1">
                <a:ln>
                  <a:noFill/>
                </a:ln>
                <a:effectLst/>
                <a:uLnTx/>
                <a:uFillTx/>
                <a:latin typeface="Roboto"/>
                <a:ea typeface="+mn-ea"/>
                <a:cs typeface="+mn-cs"/>
              </a:rPr>
              <a:t>viverra</a:t>
            </a:r>
            <a:r>
              <a:rPr kumimoji="0" lang="en-US" sz="1200" b="0" i="0" u="none" strike="noStrike" kern="1200" cap="none" spc="0" normalizeH="0" baseline="0" noProof="0" dirty="0">
                <a:ln>
                  <a:noFill/>
                </a:ln>
                <a:effectLst/>
                <a:uLnTx/>
                <a:uFillTx/>
                <a:latin typeface="Roboto"/>
                <a:ea typeface="+mn-ea"/>
                <a:cs typeface="+mn-cs"/>
              </a:rPr>
              <a:t> ex </a:t>
            </a:r>
            <a:r>
              <a:rPr kumimoji="0" lang="en-US" sz="1200" b="0" i="0" u="none" strike="noStrike" kern="1200" cap="none" spc="0" normalizeH="0" baseline="0" noProof="0" dirty="0" err="1">
                <a:ln>
                  <a:noFill/>
                </a:ln>
                <a:effectLst/>
                <a:uLnTx/>
                <a:uFillTx/>
                <a:latin typeface="Roboto"/>
                <a:ea typeface="+mn-ea"/>
                <a:cs typeface="+mn-cs"/>
              </a:rPr>
              <a:t>turpis</a:t>
            </a:r>
            <a:r>
              <a:rPr kumimoji="0" lang="en-US" sz="1200" b="0" i="0" u="none" strike="noStrike" kern="1200" cap="none" spc="0" normalizeH="0" baseline="0" noProof="0" dirty="0">
                <a:ln>
                  <a:noFill/>
                </a:ln>
                <a:effectLst/>
                <a:uLnTx/>
                <a:uFillTx/>
                <a:latin typeface="Roboto"/>
                <a:ea typeface="+mn-ea"/>
                <a:cs typeface="+mn-cs"/>
              </a:rPr>
              <a:t>, sit </a:t>
            </a:r>
            <a:r>
              <a:rPr kumimoji="0" lang="en-US" sz="1200" b="0" i="0" u="none" strike="noStrike" kern="1200" cap="none" spc="0" normalizeH="0" baseline="0" noProof="0" dirty="0" err="1">
                <a:ln>
                  <a:noFill/>
                </a:ln>
                <a:effectLst/>
                <a:uLnTx/>
                <a:uFillTx/>
                <a:latin typeface="Roboto"/>
                <a:ea typeface="+mn-ea"/>
                <a:cs typeface="+mn-cs"/>
              </a:rPr>
              <a:t>amet</a:t>
            </a:r>
            <a:r>
              <a:rPr kumimoji="0" lang="en-US" sz="1200" b="0" i="0" u="none" strike="noStrike" kern="1200" cap="none" spc="0" normalizeH="0" baseline="0" noProof="0" dirty="0">
                <a:ln>
                  <a:noFill/>
                </a:ln>
                <a:effectLst/>
                <a:uLnTx/>
                <a:uFillTx/>
                <a:latin typeface="Roboto"/>
                <a:ea typeface="+mn-ea"/>
                <a:cs typeface="+mn-cs"/>
              </a:rPr>
              <a:t> </a:t>
            </a:r>
            <a:r>
              <a:rPr kumimoji="0" lang="en-US" sz="1200" b="0" i="0" u="none" strike="noStrike" kern="1200" cap="none" spc="0" normalizeH="0" baseline="0" noProof="0" dirty="0" err="1">
                <a:ln>
                  <a:noFill/>
                </a:ln>
                <a:effectLst/>
                <a:uLnTx/>
                <a:uFillTx/>
                <a:latin typeface="Roboto"/>
                <a:ea typeface="+mn-ea"/>
                <a:cs typeface="+mn-cs"/>
              </a:rPr>
              <a:t>imperdiet</a:t>
            </a:r>
            <a:r>
              <a:rPr kumimoji="0" lang="en-US" sz="1200" b="0" i="0" u="none" strike="noStrike" kern="1200" cap="none" spc="0" normalizeH="0" baseline="0" noProof="0" dirty="0">
                <a:ln>
                  <a:noFill/>
                </a:ln>
                <a:effectLst/>
                <a:uLnTx/>
                <a:uFillTx/>
                <a:latin typeface="Roboto"/>
                <a:ea typeface="+mn-ea"/>
                <a:cs typeface="+mn-cs"/>
              </a:rPr>
              <a:t> ligula </a:t>
            </a:r>
            <a:r>
              <a:rPr kumimoji="0" lang="en-US" sz="1200" b="0" i="0" u="none" strike="noStrike" kern="1200" cap="none" spc="0" normalizeH="0" baseline="0" noProof="0" dirty="0" err="1">
                <a:ln>
                  <a:noFill/>
                </a:ln>
                <a:effectLst/>
                <a:uLnTx/>
                <a:uFillTx/>
                <a:latin typeface="Roboto"/>
                <a:ea typeface="+mn-ea"/>
                <a:cs typeface="+mn-cs"/>
              </a:rPr>
              <a:t>placerat</a:t>
            </a:r>
            <a:r>
              <a:rPr kumimoji="0" lang="en-US" sz="1200" b="0" i="0" u="none" strike="noStrike" kern="1200" cap="none" spc="0" normalizeH="0" baseline="0" noProof="0" dirty="0">
                <a:ln>
                  <a:noFill/>
                </a:ln>
                <a:effectLst/>
                <a:uLnTx/>
                <a:uFillTx/>
                <a:latin typeface="Roboto"/>
                <a:ea typeface="+mn-ea"/>
                <a:cs typeface="+mn-cs"/>
              </a:rPr>
              <a:t> </a:t>
            </a:r>
            <a:r>
              <a:rPr kumimoji="0" lang="en-US" sz="1200" b="0" i="0" u="none" strike="noStrike" kern="1200" cap="none" spc="0" normalizeH="0" baseline="0" noProof="0" dirty="0" err="1">
                <a:ln>
                  <a:noFill/>
                </a:ln>
                <a:effectLst/>
                <a:uLnTx/>
                <a:uFillTx/>
                <a:latin typeface="Roboto"/>
                <a:ea typeface="+mn-ea"/>
                <a:cs typeface="+mn-cs"/>
              </a:rPr>
              <a:t>nec</a:t>
            </a:r>
            <a:r>
              <a:rPr kumimoji="0" lang="en-US" sz="1200" b="0" i="0" u="none" strike="noStrike" kern="1200" cap="none" spc="0" normalizeH="0" baseline="0" noProof="0" dirty="0">
                <a:ln>
                  <a:noFill/>
                </a:ln>
                <a:effectLst/>
                <a:uLnTx/>
                <a:uFillTx/>
                <a:latin typeface="Roboto"/>
                <a:ea typeface="+mn-ea"/>
                <a:cs typeface="+mn-cs"/>
              </a:rPr>
              <a:t>. Morbi sed </a:t>
            </a:r>
            <a:r>
              <a:rPr kumimoji="0" lang="en-US" sz="1200" b="0" i="0" u="none" strike="noStrike" kern="1200" cap="none" spc="0" normalizeH="0" baseline="0" noProof="0" dirty="0" err="1">
                <a:ln>
                  <a:noFill/>
                </a:ln>
                <a:effectLst/>
                <a:uLnTx/>
                <a:uFillTx/>
                <a:latin typeface="Roboto"/>
                <a:ea typeface="+mn-ea"/>
                <a:cs typeface="+mn-cs"/>
              </a:rPr>
              <a:t>purus</a:t>
            </a:r>
            <a:r>
              <a:rPr kumimoji="0" lang="en-US" sz="1200" b="0" i="0" u="none" strike="noStrike" kern="1200" cap="none" spc="0" normalizeH="0" baseline="0" noProof="0" dirty="0">
                <a:ln>
                  <a:noFill/>
                </a:ln>
                <a:effectLst/>
                <a:uLnTx/>
                <a:uFillTx/>
                <a:latin typeface="Roboto"/>
                <a:ea typeface="+mn-ea"/>
                <a:cs typeface="+mn-cs"/>
              </a:rPr>
              <a:t> in dui </a:t>
            </a:r>
            <a:r>
              <a:rPr kumimoji="0" lang="en-US" sz="1200" b="0" i="0" u="none" strike="noStrike" kern="1200" cap="none" spc="0" normalizeH="0" baseline="0" noProof="0" dirty="0" err="1">
                <a:ln>
                  <a:noFill/>
                </a:ln>
                <a:effectLst/>
                <a:uLnTx/>
                <a:uFillTx/>
                <a:latin typeface="Roboto"/>
                <a:ea typeface="+mn-ea"/>
                <a:cs typeface="+mn-cs"/>
              </a:rPr>
              <a:t>mattis</a:t>
            </a:r>
            <a:r>
              <a:rPr kumimoji="0" lang="en-US" sz="1200" b="0" i="0" u="none" strike="noStrike" kern="1200" cap="none" spc="0" normalizeH="0" baseline="0" noProof="0" dirty="0">
                <a:ln>
                  <a:noFill/>
                </a:ln>
                <a:effectLst/>
                <a:uLnTx/>
                <a:uFillTx/>
                <a:latin typeface="Roboto"/>
                <a:ea typeface="+mn-ea"/>
                <a:cs typeface="+mn-cs"/>
              </a:rPr>
              <a:t> semper. </a:t>
            </a:r>
            <a:r>
              <a:rPr kumimoji="0" lang="en-US" sz="1200" b="0" i="0" u="none" strike="noStrike" kern="1200" cap="none" spc="0" normalizeH="0" baseline="0" noProof="0" dirty="0" err="1">
                <a:ln>
                  <a:noFill/>
                </a:ln>
                <a:effectLst/>
                <a:uLnTx/>
                <a:uFillTx/>
                <a:latin typeface="Roboto"/>
                <a:ea typeface="+mn-ea"/>
                <a:cs typeface="+mn-cs"/>
              </a:rPr>
              <a:t>Nullam</a:t>
            </a:r>
            <a:r>
              <a:rPr kumimoji="0" lang="en-US" sz="1200" b="0" i="0" u="none" strike="noStrike" kern="1200" cap="none" spc="0" normalizeH="0" baseline="0" noProof="0" dirty="0">
                <a:ln>
                  <a:noFill/>
                </a:ln>
                <a:effectLst/>
                <a:uLnTx/>
                <a:uFillTx/>
                <a:latin typeface="Roboto"/>
                <a:ea typeface="+mn-ea"/>
                <a:cs typeface="+mn-cs"/>
              </a:rPr>
              <a:t> diam </a:t>
            </a:r>
            <a:r>
              <a:rPr kumimoji="0" lang="en-US" sz="1200" b="0" i="0" u="none" strike="noStrike" kern="1200" cap="none" spc="0" normalizeH="0" baseline="0" noProof="0" dirty="0" err="1">
                <a:ln>
                  <a:noFill/>
                </a:ln>
                <a:effectLst/>
                <a:uLnTx/>
                <a:uFillTx/>
                <a:latin typeface="Roboto"/>
                <a:ea typeface="+mn-ea"/>
                <a:cs typeface="+mn-cs"/>
              </a:rPr>
              <a:t>enim</a:t>
            </a:r>
            <a:r>
              <a:rPr kumimoji="0" lang="en-US" sz="1200" b="0" i="0" u="none" strike="noStrike" kern="1200" cap="none" spc="0" normalizeH="0" baseline="0" noProof="0" dirty="0">
                <a:ln>
                  <a:noFill/>
                </a:ln>
                <a:effectLst/>
                <a:uLnTx/>
                <a:uFillTx/>
                <a:latin typeface="Roboto"/>
                <a:ea typeface="+mn-ea"/>
                <a:cs typeface="+mn-cs"/>
              </a:rPr>
              <a:t>, </a:t>
            </a:r>
            <a:r>
              <a:rPr kumimoji="0" lang="en-US" sz="1200" b="0" i="0" u="none" strike="noStrike" kern="1200" cap="none" spc="0" normalizeH="0" baseline="0" noProof="0" dirty="0" err="1">
                <a:ln>
                  <a:noFill/>
                </a:ln>
                <a:effectLst/>
                <a:uLnTx/>
                <a:uFillTx/>
                <a:latin typeface="Roboto"/>
                <a:ea typeface="+mn-ea"/>
                <a:cs typeface="+mn-cs"/>
              </a:rPr>
              <a:t>fringilla</a:t>
            </a:r>
            <a:r>
              <a:rPr kumimoji="0" lang="en-US" sz="1200" b="0" i="0" u="none" strike="noStrike" kern="1200" cap="none" spc="0" normalizeH="0" baseline="0" noProof="0" dirty="0">
                <a:ln>
                  <a:noFill/>
                </a:ln>
                <a:effectLst/>
                <a:uLnTx/>
                <a:uFillTx/>
                <a:latin typeface="Roboto"/>
                <a:ea typeface="+mn-ea"/>
                <a:cs typeface="+mn-cs"/>
              </a:rPr>
              <a:t>.</a:t>
            </a:r>
          </a:p>
          <a:p>
            <a:endParaRPr lang="en-US" dirty="0"/>
          </a:p>
        </p:txBody>
      </p:sp>
      <p:sp>
        <p:nvSpPr>
          <p:cNvPr id="7" name="Date Placeholder 6">
            <a:extLst>
              <a:ext uri="{FF2B5EF4-FFF2-40B4-BE49-F238E27FC236}">
                <a16:creationId xmlns:a16="http://schemas.microsoft.com/office/drawing/2014/main" id="{D611C60C-1509-9F3F-EEDA-72AB07B26B3F}"/>
              </a:ext>
            </a:extLst>
          </p:cNvPr>
          <p:cNvSpPr>
            <a:spLocks noGrp="1"/>
          </p:cNvSpPr>
          <p:nvPr>
            <p:ph type="dt" sz="half" idx="17"/>
          </p:nvPr>
        </p:nvSpPr>
        <p:spPr/>
        <p:txBody>
          <a:bodyPr/>
          <a:lstStyle/>
          <a:p>
            <a:fld id="{255E1BD0-0289-4503-8C2D-4A380D787118}" type="datetime1">
              <a:rPr lang="en-US" smtClean="0"/>
              <a:t>1/27/25</a:t>
            </a:fld>
            <a:endParaRPr lang="en-US" dirty="0"/>
          </a:p>
        </p:txBody>
      </p:sp>
      <p:sp>
        <p:nvSpPr>
          <p:cNvPr id="8" name="Footer Placeholder 7">
            <a:extLst>
              <a:ext uri="{FF2B5EF4-FFF2-40B4-BE49-F238E27FC236}">
                <a16:creationId xmlns:a16="http://schemas.microsoft.com/office/drawing/2014/main" id="{814623F4-5BF5-2F52-E24A-3F69955C9D4B}"/>
              </a:ext>
            </a:extLst>
          </p:cNvPr>
          <p:cNvSpPr>
            <a:spLocks noGrp="1"/>
          </p:cNvSpPr>
          <p:nvPr>
            <p:ph type="ftr" sz="quarter" idx="18"/>
          </p:nvPr>
        </p:nvSpPr>
        <p:spPr/>
        <p:txBody>
          <a:bodyPr/>
          <a:lstStyle/>
          <a:p>
            <a:r>
              <a:rPr lang="en-US" dirty="0"/>
              <a:t>Footnotes placeholder</a:t>
            </a:r>
          </a:p>
        </p:txBody>
      </p:sp>
      <p:sp>
        <p:nvSpPr>
          <p:cNvPr id="9" name="Slide Number Placeholder 8">
            <a:extLst>
              <a:ext uri="{FF2B5EF4-FFF2-40B4-BE49-F238E27FC236}">
                <a16:creationId xmlns:a16="http://schemas.microsoft.com/office/drawing/2014/main" id="{842243C9-FBFB-3CD6-E579-4D648E4E3CBE}"/>
              </a:ext>
            </a:extLst>
          </p:cNvPr>
          <p:cNvSpPr>
            <a:spLocks noGrp="1"/>
          </p:cNvSpPr>
          <p:nvPr>
            <p:ph type="sldNum" sz="quarter" idx="19"/>
          </p:nvPr>
        </p:nvSpPr>
        <p:spPr/>
        <p:txBody>
          <a:bodyPr/>
          <a:lstStyle/>
          <a:p>
            <a:fld id="{CE102EFF-BD60-4227-96A6-04081FB4DF78}" type="slidenum">
              <a:rPr lang="en-US" smtClean="0"/>
              <a:pPr/>
              <a:t>10</a:t>
            </a:fld>
            <a:endParaRPr lang="en-US"/>
          </a:p>
        </p:txBody>
      </p:sp>
    </p:spTree>
    <p:extLst>
      <p:ext uri="{BB962C8B-B14F-4D97-AF65-F5344CB8AC3E}">
        <p14:creationId xmlns:p14="http://schemas.microsoft.com/office/powerpoint/2010/main" val="370273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883E74-DB70-21F1-0976-AE78DDAA4022}"/>
              </a:ext>
            </a:extLst>
          </p:cNvPr>
          <p:cNvSpPr/>
          <p:nvPr/>
        </p:nvSpPr>
        <p:spPr>
          <a:xfrm>
            <a:off x="0" y="1828800"/>
            <a:ext cx="12192000" cy="42973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074280-8EBB-1E99-5BC9-C32EA7A92E61}"/>
              </a:ext>
            </a:extLst>
          </p:cNvPr>
          <p:cNvSpPr>
            <a:spLocks noGrp="1"/>
          </p:cNvSpPr>
          <p:nvPr>
            <p:ph type="title"/>
          </p:nvPr>
        </p:nvSpPr>
        <p:spPr/>
        <p:txBody>
          <a:bodyPr/>
          <a:lstStyle/>
          <a:p>
            <a:r>
              <a:rPr lang="en-US"/>
              <a:t>Title of the slide</a:t>
            </a:r>
            <a:endParaRPr lang="en-US" dirty="0"/>
          </a:p>
        </p:txBody>
      </p:sp>
      <p:sp>
        <p:nvSpPr>
          <p:cNvPr id="3" name="Text Placeholder 2">
            <a:extLst>
              <a:ext uri="{FF2B5EF4-FFF2-40B4-BE49-F238E27FC236}">
                <a16:creationId xmlns:a16="http://schemas.microsoft.com/office/drawing/2014/main" id="{FEC25421-52EA-4B28-30D3-0F82B9059605}"/>
              </a:ext>
            </a:extLst>
          </p:cNvPr>
          <p:cNvSpPr>
            <a:spLocks noGrp="1"/>
          </p:cNvSpPr>
          <p:nvPr>
            <p:ph type="body" sz="quarter" idx="13"/>
          </p:nvPr>
        </p:nvSpPr>
        <p:spPr/>
        <p:txBody>
          <a:bodyPr/>
          <a:lstStyle/>
          <a:p>
            <a:r>
              <a:rPr lang="en-US"/>
              <a:t>Subtitle – optional </a:t>
            </a:r>
            <a:endParaRPr lang="en-US" dirty="0"/>
          </a:p>
        </p:txBody>
      </p:sp>
      <p:sp>
        <p:nvSpPr>
          <p:cNvPr id="4" name="Content Placeholder 3">
            <a:extLst>
              <a:ext uri="{FF2B5EF4-FFF2-40B4-BE49-F238E27FC236}">
                <a16:creationId xmlns:a16="http://schemas.microsoft.com/office/drawing/2014/main" id="{38EC8B20-A6EC-7914-910D-F47E9B766BB0}"/>
              </a:ext>
            </a:extLst>
          </p:cNvPr>
          <p:cNvSpPr>
            <a:spLocks noGrp="1"/>
          </p:cNvSpPr>
          <p:nvPr>
            <p:ph sz="quarter" idx="14"/>
          </p:nvPr>
        </p:nvSpPr>
        <p:spPr>
          <a:xfrm>
            <a:off x="381000" y="3169821"/>
            <a:ext cx="3228284" cy="2956560"/>
          </a:xfrm>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r>
              <a:rPr lang="en-US" dirty="0" err="1"/>
              <a:t>Aliquam</a:t>
            </a:r>
            <a:r>
              <a:rPr lang="en-US" dirty="0"/>
              <a:t> </a:t>
            </a:r>
            <a:r>
              <a:rPr lang="en-US" dirty="0" err="1"/>
              <a:t>nec</a:t>
            </a:r>
            <a:r>
              <a:rPr lang="en-US" dirty="0"/>
              <a:t> </a:t>
            </a:r>
            <a:r>
              <a:rPr lang="en-US" dirty="0" err="1"/>
              <a:t>molestie</a:t>
            </a:r>
            <a:r>
              <a:rPr lang="en-US" dirty="0"/>
              <a:t> </a:t>
            </a:r>
            <a:r>
              <a:rPr lang="en-US" dirty="0" err="1"/>
              <a:t>lacus</a:t>
            </a:r>
            <a:r>
              <a:rPr lang="en-US" dirty="0"/>
              <a:t>, sed </a:t>
            </a:r>
            <a:r>
              <a:rPr lang="en-US" dirty="0" err="1"/>
              <a:t>vehicula</a:t>
            </a:r>
            <a:r>
              <a:rPr lang="en-US" dirty="0"/>
              <a:t> est. Aenean </a:t>
            </a:r>
            <a:r>
              <a:rPr lang="en-US" dirty="0" err="1"/>
              <a:t>viverra</a:t>
            </a:r>
            <a:r>
              <a:rPr lang="en-US" dirty="0"/>
              <a:t> </a:t>
            </a:r>
          </a:p>
          <a:p>
            <a:r>
              <a:rPr lang="en-US" dirty="0"/>
              <a:t>Morbi sed </a:t>
            </a:r>
            <a:r>
              <a:rPr lang="en-US" dirty="0" err="1"/>
              <a:t>purus</a:t>
            </a:r>
            <a:r>
              <a:rPr lang="en-US" dirty="0"/>
              <a:t> in dui </a:t>
            </a:r>
            <a:r>
              <a:rPr lang="en-US" dirty="0" err="1"/>
              <a:t>mattis</a:t>
            </a:r>
            <a:r>
              <a:rPr lang="en-US" dirty="0"/>
              <a:t> </a:t>
            </a:r>
            <a:r>
              <a:rPr lang="en-US" dirty="0" err="1"/>
              <a:t>sempe</a:t>
            </a:r>
            <a:endParaRPr lang="en-US" dirty="0"/>
          </a:p>
          <a:p>
            <a:r>
              <a:rPr lang="en-US" dirty="0" err="1"/>
              <a:t>Nullam</a:t>
            </a:r>
            <a:r>
              <a:rPr lang="en-US" dirty="0"/>
              <a:t> diam </a:t>
            </a:r>
            <a:r>
              <a:rPr lang="en-US" dirty="0" err="1"/>
              <a:t>enim</a:t>
            </a:r>
            <a:r>
              <a:rPr lang="en-US" dirty="0"/>
              <a:t>, </a:t>
            </a:r>
            <a:r>
              <a:rPr lang="en-US" dirty="0" err="1"/>
              <a:t>fringilla</a:t>
            </a:r>
            <a:r>
              <a:rPr lang="en-US" dirty="0"/>
              <a:t> at </a:t>
            </a:r>
            <a:r>
              <a:rPr lang="en-US" dirty="0" err="1"/>
              <a:t>suscipit</a:t>
            </a:r>
            <a:r>
              <a:rPr lang="en-US" dirty="0"/>
              <a:t> </a:t>
            </a:r>
            <a:r>
              <a:rPr lang="en-US" dirty="0" err="1"/>
              <a:t>placerat</a:t>
            </a:r>
            <a:r>
              <a:rPr lang="en-US" dirty="0"/>
              <a:t>, </a:t>
            </a:r>
            <a:r>
              <a:rPr lang="en-US" dirty="0" err="1"/>
              <a:t>dignissim</a:t>
            </a:r>
            <a:r>
              <a:rPr lang="en-US" dirty="0"/>
              <a:t> et </a:t>
            </a:r>
            <a:r>
              <a:rPr lang="en-US" dirty="0" err="1"/>
              <a:t>tellus</a:t>
            </a:r>
            <a:endParaRPr lang="en-US" dirty="0"/>
          </a:p>
          <a:p>
            <a:r>
              <a:rPr lang="en-US" dirty="0" err="1"/>
              <a:t>Vivamus</a:t>
            </a:r>
            <a:r>
              <a:rPr lang="en-US" dirty="0"/>
              <a:t> </a:t>
            </a:r>
            <a:r>
              <a:rPr lang="en-US" dirty="0" err="1"/>
              <a:t>venenatis</a:t>
            </a:r>
            <a:r>
              <a:rPr lang="en-US" dirty="0"/>
              <a:t> </a:t>
            </a:r>
            <a:r>
              <a:rPr lang="en-US" dirty="0" err="1"/>
              <a:t>viverra</a:t>
            </a:r>
            <a:r>
              <a:rPr lang="en-US" dirty="0"/>
              <a:t> </a:t>
            </a:r>
            <a:r>
              <a:rPr lang="en-US" dirty="0" err="1"/>
              <a:t>metus</a:t>
            </a:r>
            <a:r>
              <a:rPr lang="en-US" dirty="0"/>
              <a:t> </a:t>
            </a:r>
            <a:r>
              <a:rPr lang="en-US" dirty="0" err="1"/>
              <a:t>eget</a:t>
            </a:r>
            <a:r>
              <a:rPr lang="en-US" dirty="0"/>
              <a:t> </a:t>
            </a:r>
            <a:r>
              <a:rPr lang="en-US" dirty="0" err="1"/>
              <a:t>ullamcorper</a:t>
            </a:r>
            <a:r>
              <a:rPr lang="en-US" dirty="0"/>
              <a:t> </a:t>
            </a:r>
          </a:p>
          <a:p>
            <a:r>
              <a:rPr lang="en-US" dirty="0"/>
              <a:t>Maecenas </a:t>
            </a:r>
            <a:r>
              <a:rPr lang="en-US" dirty="0" err="1"/>
              <a:t>elementum</a:t>
            </a:r>
            <a:r>
              <a:rPr lang="en-US" dirty="0"/>
              <a:t> </a:t>
            </a:r>
            <a:r>
              <a:rPr lang="en-US" dirty="0" err="1"/>
              <a:t>est</a:t>
            </a:r>
            <a:r>
              <a:rPr lang="en-US" dirty="0"/>
              <a:t> </a:t>
            </a:r>
            <a:r>
              <a:rPr lang="en-US" dirty="0" err="1"/>
              <a:t>quis</a:t>
            </a:r>
            <a:r>
              <a:rPr lang="en-US" dirty="0"/>
              <a:t> </a:t>
            </a:r>
            <a:r>
              <a:rPr lang="en-US" dirty="0" err="1"/>
              <a:t>blandit</a:t>
            </a:r>
            <a:r>
              <a:rPr lang="en-US" dirty="0"/>
              <a:t> </a:t>
            </a:r>
            <a:r>
              <a:rPr lang="en-US" dirty="0" err="1"/>
              <a:t>tempor</a:t>
            </a:r>
            <a:r>
              <a:rPr lang="en-US" dirty="0"/>
              <a:t>. Donec sit </a:t>
            </a:r>
            <a:r>
              <a:rPr lang="en-US" dirty="0" err="1"/>
              <a:t>amet</a:t>
            </a:r>
            <a:r>
              <a:rPr lang="en-US" dirty="0"/>
              <a:t> </a:t>
            </a:r>
            <a:r>
              <a:rPr lang="en-US" dirty="0" err="1"/>
              <a:t>feugiat</a:t>
            </a:r>
            <a:r>
              <a:rPr lang="en-US" dirty="0"/>
              <a:t> </a:t>
            </a:r>
            <a:r>
              <a:rPr lang="en-US" dirty="0" err="1"/>
              <a:t>nisl</a:t>
            </a:r>
            <a:endParaRPr lang="en-US" dirty="0"/>
          </a:p>
          <a:p>
            <a:pPr marL="0" indent="0">
              <a:buNone/>
            </a:pPr>
            <a:endParaRPr lang="en-US" dirty="0"/>
          </a:p>
        </p:txBody>
      </p:sp>
      <p:sp>
        <p:nvSpPr>
          <p:cNvPr id="5" name="Content Placeholder 4">
            <a:extLst>
              <a:ext uri="{FF2B5EF4-FFF2-40B4-BE49-F238E27FC236}">
                <a16:creationId xmlns:a16="http://schemas.microsoft.com/office/drawing/2014/main" id="{D7DED09B-5369-77CD-0F14-E0E873AA3815}"/>
              </a:ext>
            </a:extLst>
          </p:cNvPr>
          <p:cNvSpPr>
            <a:spLocks noGrp="1"/>
          </p:cNvSpPr>
          <p:nvPr>
            <p:ph sz="quarter" idx="15"/>
          </p:nvPr>
        </p:nvSpPr>
        <p:spPr>
          <a:xfrm>
            <a:off x="4480271" y="3169821"/>
            <a:ext cx="3228284" cy="2956560"/>
          </a:xfrm>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r>
              <a:rPr lang="en-US" dirty="0" err="1"/>
              <a:t>Aliquam</a:t>
            </a:r>
            <a:r>
              <a:rPr lang="en-US" dirty="0"/>
              <a:t> </a:t>
            </a:r>
            <a:r>
              <a:rPr lang="en-US" dirty="0" err="1"/>
              <a:t>nec</a:t>
            </a:r>
            <a:r>
              <a:rPr lang="en-US" dirty="0"/>
              <a:t> </a:t>
            </a:r>
            <a:r>
              <a:rPr lang="en-US" dirty="0" err="1"/>
              <a:t>molestie</a:t>
            </a:r>
            <a:r>
              <a:rPr lang="en-US" dirty="0"/>
              <a:t> </a:t>
            </a:r>
            <a:r>
              <a:rPr lang="en-US" dirty="0" err="1"/>
              <a:t>lacus</a:t>
            </a:r>
            <a:r>
              <a:rPr lang="en-US" dirty="0"/>
              <a:t>, sed </a:t>
            </a:r>
            <a:r>
              <a:rPr lang="en-US" dirty="0" err="1"/>
              <a:t>vehicula</a:t>
            </a:r>
            <a:r>
              <a:rPr lang="en-US" dirty="0"/>
              <a:t> est. Aenean </a:t>
            </a:r>
            <a:r>
              <a:rPr lang="en-US" dirty="0" err="1"/>
              <a:t>viverra</a:t>
            </a:r>
            <a:r>
              <a:rPr lang="en-US" dirty="0"/>
              <a:t> </a:t>
            </a:r>
          </a:p>
          <a:p>
            <a:r>
              <a:rPr lang="en-US" dirty="0"/>
              <a:t>Morbi sed </a:t>
            </a:r>
            <a:r>
              <a:rPr lang="en-US" dirty="0" err="1"/>
              <a:t>purus</a:t>
            </a:r>
            <a:r>
              <a:rPr lang="en-US" dirty="0"/>
              <a:t> in dui </a:t>
            </a:r>
            <a:r>
              <a:rPr lang="en-US" dirty="0" err="1"/>
              <a:t>mattis</a:t>
            </a:r>
            <a:r>
              <a:rPr lang="en-US" dirty="0"/>
              <a:t> </a:t>
            </a:r>
            <a:r>
              <a:rPr lang="en-US" dirty="0" err="1"/>
              <a:t>sempe</a:t>
            </a:r>
            <a:endParaRPr lang="en-US" dirty="0"/>
          </a:p>
          <a:p>
            <a:r>
              <a:rPr lang="en-US" dirty="0" err="1"/>
              <a:t>Nullam</a:t>
            </a:r>
            <a:r>
              <a:rPr lang="en-US" dirty="0"/>
              <a:t> diam </a:t>
            </a:r>
            <a:r>
              <a:rPr lang="en-US" dirty="0" err="1"/>
              <a:t>enim</a:t>
            </a:r>
            <a:r>
              <a:rPr lang="en-US" dirty="0"/>
              <a:t>, </a:t>
            </a:r>
            <a:r>
              <a:rPr lang="en-US" dirty="0" err="1"/>
              <a:t>fringilla</a:t>
            </a:r>
            <a:r>
              <a:rPr lang="en-US" dirty="0"/>
              <a:t> at </a:t>
            </a:r>
            <a:r>
              <a:rPr lang="en-US" dirty="0" err="1"/>
              <a:t>suscipit</a:t>
            </a:r>
            <a:r>
              <a:rPr lang="en-US" dirty="0"/>
              <a:t> </a:t>
            </a:r>
            <a:r>
              <a:rPr lang="en-US" dirty="0" err="1"/>
              <a:t>placerat</a:t>
            </a:r>
            <a:r>
              <a:rPr lang="en-US" dirty="0"/>
              <a:t>, </a:t>
            </a:r>
            <a:r>
              <a:rPr lang="en-US" dirty="0" err="1"/>
              <a:t>dignissim</a:t>
            </a:r>
            <a:r>
              <a:rPr lang="en-US" dirty="0"/>
              <a:t> et </a:t>
            </a:r>
            <a:r>
              <a:rPr lang="en-US" dirty="0" err="1"/>
              <a:t>tellus</a:t>
            </a:r>
            <a:endParaRPr lang="en-US" dirty="0"/>
          </a:p>
          <a:p>
            <a:r>
              <a:rPr lang="en-US" dirty="0" err="1"/>
              <a:t>Vivamus</a:t>
            </a:r>
            <a:r>
              <a:rPr lang="en-US" dirty="0"/>
              <a:t> </a:t>
            </a:r>
            <a:r>
              <a:rPr lang="en-US" dirty="0" err="1"/>
              <a:t>venenatis</a:t>
            </a:r>
            <a:r>
              <a:rPr lang="en-US" dirty="0"/>
              <a:t> </a:t>
            </a:r>
            <a:r>
              <a:rPr lang="en-US" dirty="0" err="1"/>
              <a:t>viverra</a:t>
            </a:r>
            <a:r>
              <a:rPr lang="en-US" dirty="0"/>
              <a:t> </a:t>
            </a:r>
            <a:r>
              <a:rPr lang="en-US" dirty="0" err="1"/>
              <a:t>metus</a:t>
            </a:r>
            <a:r>
              <a:rPr lang="en-US" dirty="0"/>
              <a:t> </a:t>
            </a:r>
            <a:r>
              <a:rPr lang="en-US" dirty="0" err="1"/>
              <a:t>eget</a:t>
            </a:r>
            <a:r>
              <a:rPr lang="en-US" dirty="0"/>
              <a:t> </a:t>
            </a:r>
            <a:r>
              <a:rPr lang="en-US" dirty="0" err="1"/>
              <a:t>ullamcorper</a:t>
            </a:r>
            <a:r>
              <a:rPr lang="en-US" dirty="0"/>
              <a:t> </a:t>
            </a:r>
          </a:p>
          <a:p>
            <a:r>
              <a:rPr lang="en-US" dirty="0"/>
              <a:t>Maecenas </a:t>
            </a:r>
            <a:r>
              <a:rPr lang="en-US" dirty="0" err="1"/>
              <a:t>elementum</a:t>
            </a:r>
            <a:r>
              <a:rPr lang="en-US" dirty="0"/>
              <a:t> </a:t>
            </a:r>
            <a:r>
              <a:rPr lang="en-US" dirty="0" err="1"/>
              <a:t>est</a:t>
            </a:r>
            <a:r>
              <a:rPr lang="en-US" dirty="0"/>
              <a:t> </a:t>
            </a:r>
            <a:r>
              <a:rPr lang="en-US" dirty="0" err="1"/>
              <a:t>quis</a:t>
            </a:r>
            <a:r>
              <a:rPr lang="en-US" dirty="0"/>
              <a:t> </a:t>
            </a:r>
            <a:r>
              <a:rPr lang="en-US" dirty="0" err="1"/>
              <a:t>blandit</a:t>
            </a:r>
            <a:r>
              <a:rPr lang="en-US" dirty="0"/>
              <a:t> </a:t>
            </a:r>
            <a:r>
              <a:rPr lang="en-US" dirty="0" err="1"/>
              <a:t>tempor</a:t>
            </a:r>
            <a:r>
              <a:rPr lang="en-US" dirty="0"/>
              <a:t>. Donec sit </a:t>
            </a:r>
            <a:r>
              <a:rPr lang="en-US" dirty="0" err="1"/>
              <a:t>amet</a:t>
            </a:r>
            <a:r>
              <a:rPr lang="en-US" dirty="0"/>
              <a:t> </a:t>
            </a:r>
            <a:r>
              <a:rPr lang="en-US" dirty="0" err="1"/>
              <a:t>feugiat</a:t>
            </a:r>
            <a:r>
              <a:rPr lang="en-US" dirty="0"/>
              <a:t> </a:t>
            </a:r>
            <a:r>
              <a:rPr lang="en-US" dirty="0" err="1"/>
              <a:t>nisl</a:t>
            </a:r>
            <a:endParaRPr lang="en-US" dirty="0"/>
          </a:p>
          <a:p>
            <a:pPr marL="0" indent="0">
              <a:buNone/>
            </a:pPr>
            <a:endParaRPr lang="en-US" dirty="0"/>
          </a:p>
          <a:p>
            <a:endParaRPr lang="en-US" dirty="0"/>
          </a:p>
        </p:txBody>
      </p:sp>
      <p:sp>
        <p:nvSpPr>
          <p:cNvPr id="11" name="Content Placeholder 10">
            <a:extLst>
              <a:ext uri="{FF2B5EF4-FFF2-40B4-BE49-F238E27FC236}">
                <a16:creationId xmlns:a16="http://schemas.microsoft.com/office/drawing/2014/main" id="{18F3BA95-CE0A-9900-80C8-16945A46DF3B}"/>
              </a:ext>
            </a:extLst>
          </p:cNvPr>
          <p:cNvSpPr>
            <a:spLocks noGrp="1"/>
          </p:cNvSpPr>
          <p:nvPr>
            <p:ph sz="quarter" idx="16"/>
          </p:nvPr>
        </p:nvSpPr>
        <p:spPr>
          <a:xfrm>
            <a:off x="8579542" y="3169821"/>
            <a:ext cx="3228284" cy="2956342"/>
          </a:xfrm>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r>
              <a:rPr lang="en-US" dirty="0" err="1"/>
              <a:t>Aliquam</a:t>
            </a:r>
            <a:r>
              <a:rPr lang="en-US" dirty="0"/>
              <a:t> </a:t>
            </a:r>
            <a:r>
              <a:rPr lang="en-US" dirty="0" err="1"/>
              <a:t>nec</a:t>
            </a:r>
            <a:r>
              <a:rPr lang="en-US" dirty="0"/>
              <a:t> </a:t>
            </a:r>
            <a:r>
              <a:rPr lang="en-US" dirty="0" err="1"/>
              <a:t>molestie</a:t>
            </a:r>
            <a:r>
              <a:rPr lang="en-US" dirty="0"/>
              <a:t> </a:t>
            </a:r>
            <a:r>
              <a:rPr lang="en-US" dirty="0" err="1"/>
              <a:t>lacus</a:t>
            </a:r>
            <a:r>
              <a:rPr lang="en-US" dirty="0"/>
              <a:t>, sed </a:t>
            </a:r>
            <a:r>
              <a:rPr lang="en-US" dirty="0" err="1"/>
              <a:t>vehicula</a:t>
            </a:r>
            <a:r>
              <a:rPr lang="en-US" dirty="0"/>
              <a:t> est. Aenean </a:t>
            </a:r>
            <a:r>
              <a:rPr lang="en-US" dirty="0" err="1"/>
              <a:t>viverra</a:t>
            </a:r>
            <a:r>
              <a:rPr lang="en-US" dirty="0"/>
              <a:t> </a:t>
            </a:r>
          </a:p>
          <a:p>
            <a:r>
              <a:rPr lang="en-US" dirty="0"/>
              <a:t>Morbi sed </a:t>
            </a:r>
            <a:r>
              <a:rPr lang="en-US" dirty="0" err="1"/>
              <a:t>purus</a:t>
            </a:r>
            <a:r>
              <a:rPr lang="en-US" dirty="0"/>
              <a:t> in dui </a:t>
            </a:r>
            <a:r>
              <a:rPr lang="en-US" dirty="0" err="1"/>
              <a:t>mattis</a:t>
            </a:r>
            <a:r>
              <a:rPr lang="en-US" dirty="0"/>
              <a:t> </a:t>
            </a:r>
            <a:r>
              <a:rPr lang="en-US" dirty="0" err="1"/>
              <a:t>sempe</a:t>
            </a:r>
            <a:endParaRPr lang="en-US" dirty="0"/>
          </a:p>
          <a:p>
            <a:r>
              <a:rPr lang="en-US" dirty="0" err="1"/>
              <a:t>Nullam</a:t>
            </a:r>
            <a:r>
              <a:rPr lang="en-US" dirty="0"/>
              <a:t> diam </a:t>
            </a:r>
            <a:r>
              <a:rPr lang="en-US" dirty="0" err="1"/>
              <a:t>enim</a:t>
            </a:r>
            <a:r>
              <a:rPr lang="en-US" dirty="0"/>
              <a:t>, </a:t>
            </a:r>
            <a:r>
              <a:rPr lang="en-US" dirty="0" err="1"/>
              <a:t>fringilla</a:t>
            </a:r>
            <a:r>
              <a:rPr lang="en-US" dirty="0"/>
              <a:t> at </a:t>
            </a:r>
            <a:r>
              <a:rPr lang="en-US" dirty="0" err="1"/>
              <a:t>suscipit</a:t>
            </a:r>
            <a:r>
              <a:rPr lang="en-US" dirty="0"/>
              <a:t> </a:t>
            </a:r>
            <a:r>
              <a:rPr lang="en-US" dirty="0" err="1"/>
              <a:t>placerat</a:t>
            </a:r>
            <a:r>
              <a:rPr lang="en-US" dirty="0"/>
              <a:t>, </a:t>
            </a:r>
            <a:r>
              <a:rPr lang="en-US" dirty="0" err="1"/>
              <a:t>dignissim</a:t>
            </a:r>
            <a:r>
              <a:rPr lang="en-US" dirty="0"/>
              <a:t> et </a:t>
            </a:r>
            <a:r>
              <a:rPr lang="en-US" dirty="0" err="1"/>
              <a:t>tellus</a:t>
            </a:r>
            <a:endParaRPr lang="en-US" dirty="0"/>
          </a:p>
          <a:p>
            <a:r>
              <a:rPr lang="en-US" dirty="0" err="1"/>
              <a:t>Vivamus</a:t>
            </a:r>
            <a:r>
              <a:rPr lang="en-US" dirty="0"/>
              <a:t> </a:t>
            </a:r>
            <a:r>
              <a:rPr lang="en-US" dirty="0" err="1"/>
              <a:t>venenatis</a:t>
            </a:r>
            <a:r>
              <a:rPr lang="en-US" dirty="0"/>
              <a:t> </a:t>
            </a:r>
            <a:r>
              <a:rPr lang="en-US" dirty="0" err="1"/>
              <a:t>viverra</a:t>
            </a:r>
            <a:r>
              <a:rPr lang="en-US" dirty="0"/>
              <a:t> </a:t>
            </a:r>
            <a:r>
              <a:rPr lang="en-US" dirty="0" err="1"/>
              <a:t>metus</a:t>
            </a:r>
            <a:r>
              <a:rPr lang="en-US" dirty="0"/>
              <a:t> </a:t>
            </a:r>
            <a:r>
              <a:rPr lang="en-US" dirty="0" err="1"/>
              <a:t>eget</a:t>
            </a:r>
            <a:r>
              <a:rPr lang="en-US" dirty="0"/>
              <a:t> </a:t>
            </a:r>
            <a:r>
              <a:rPr lang="en-US" dirty="0" err="1"/>
              <a:t>ullamcorper</a:t>
            </a:r>
            <a:r>
              <a:rPr lang="en-US" dirty="0"/>
              <a:t> </a:t>
            </a:r>
          </a:p>
          <a:p>
            <a:r>
              <a:rPr lang="en-US" dirty="0"/>
              <a:t>Maecenas </a:t>
            </a:r>
            <a:r>
              <a:rPr lang="en-US" dirty="0" err="1"/>
              <a:t>elementum</a:t>
            </a:r>
            <a:r>
              <a:rPr lang="en-US" dirty="0"/>
              <a:t> </a:t>
            </a:r>
            <a:r>
              <a:rPr lang="en-US" dirty="0" err="1"/>
              <a:t>est</a:t>
            </a:r>
            <a:r>
              <a:rPr lang="en-US" dirty="0"/>
              <a:t> </a:t>
            </a:r>
            <a:r>
              <a:rPr lang="en-US" dirty="0" err="1"/>
              <a:t>quis</a:t>
            </a:r>
            <a:r>
              <a:rPr lang="en-US" dirty="0"/>
              <a:t> </a:t>
            </a:r>
            <a:r>
              <a:rPr lang="en-US" dirty="0" err="1"/>
              <a:t>blandit</a:t>
            </a:r>
            <a:r>
              <a:rPr lang="en-US" dirty="0"/>
              <a:t> </a:t>
            </a:r>
            <a:r>
              <a:rPr lang="en-US" dirty="0" err="1"/>
              <a:t>tempor</a:t>
            </a:r>
            <a:r>
              <a:rPr lang="en-US" dirty="0"/>
              <a:t>. Donec sit </a:t>
            </a:r>
            <a:r>
              <a:rPr lang="en-US" dirty="0" err="1"/>
              <a:t>amet</a:t>
            </a:r>
            <a:r>
              <a:rPr lang="en-US" dirty="0"/>
              <a:t> </a:t>
            </a:r>
            <a:r>
              <a:rPr lang="en-US" dirty="0" err="1"/>
              <a:t>feugiat</a:t>
            </a:r>
            <a:r>
              <a:rPr lang="en-US" dirty="0"/>
              <a:t> </a:t>
            </a:r>
            <a:r>
              <a:rPr lang="en-US" dirty="0" err="1"/>
              <a:t>nisl</a:t>
            </a:r>
            <a:endParaRPr lang="en-US" dirty="0"/>
          </a:p>
          <a:p>
            <a:pPr marL="0" indent="0">
              <a:buNone/>
            </a:pPr>
            <a:endParaRPr lang="en-US" dirty="0"/>
          </a:p>
          <a:p>
            <a:endParaRPr lang="en-US" dirty="0"/>
          </a:p>
        </p:txBody>
      </p:sp>
      <p:sp>
        <p:nvSpPr>
          <p:cNvPr id="6" name="Date Placeholder 5">
            <a:extLst>
              <a:ext uri="{FF2B5EF4-FFF2-40B4-BE49-F238E27FC236}">
                <a16:creationId xmlns:a16="http://schemas.microsoft.com/office/drawing/2014/main" id="{3DCB2069-D0CA-B6A4-6B00-3572649341A0}"/>
              </a:ext>
            </a:extLst>
          </p:cNvPr>
          <p:cNvSpPr>
            <a:spLocks noGrp="1"/>
          </p:cNvSpPr>
          <p:nvPr>
            <p:ph type="dt" sz="half" idx="17"/>
          </p:nvPr>
        </p:nvSpPr>
        <p:spPr/>
        <p:txBody>
          <a:bodyPr/>
          <a:lstStyle/>
          <a:p>
            <a:fld id="{D0D2F88B-AC8D-48B2-A5CA-85052C769031}" type="datetime1">
              <a:rPr lang="en-US" smtClean="0"/>
              <a:t>1/27/25</a:t>
            </a:fld>
            <a:endParaRPr lang="en-US" dirty="0"/>
          </a:p>
        </p:txBody>
      </p:sp>
      <p:sp>
        <p:nvSpPr>
          <p:cNvPr id="7" name="Footer Placeholder 6">
            <a:extLst>
              <a:ext uri="{FF2B5EF4-FFF2-40B4-BE49-F238E27FC236}">
                <a16:creationId xmlns:a16="http://schemas.microsoft.com/office/drawing/2014/main" id="{F5E5A426-60B4-8338-ADC7-C95879BF8D3A}"/>
              </a:ext>
            </a:extLst>
          </p:cNvPr>
          <p:cNvSpPr>
            <a:spLocks noGrp="1"/>
          </p:cNvSpPr>
          <p:nvPr>
            <p:ph type="ftr" sz="quarter" idx="18"/>
          </p:nvPr>
        </p:nvSpPr>
        <p:spPr/>
        <p:txBody>
          <a:bodyPr/>
          <a:lstStyle/>
          <a:p>
            <a:r>
              <a:rPr lang="en-US"/>
              <a:t>Footnotes placeholder</a:t>
            </a:r>
            <a:endParaRPr lang="en-US" dirty="0"/>
          </a:p>
        </p:txBody>
      </p:sp>
      <p:sp>
        <p:nvSpPr>
          <p:cNvPr id="8" name="Slide Number Placeholder 7">
            <a:extLst>
              <a:ext uri="{FF2B5EF4-FFF2-40B4-BE49-F238E27FC236}">
                <a16:creationId xmlns:a16="http://schemas.microsoft.com/office/drawing/2014/main" id="{15230916-8474-253A-3074-D3957505431B}"/>
              </a:ext>
            </a:extLst>
          </p:cNvPr>
          <p:cNvSpPr>
            <a:spLocks noGrp="1"/>
          </p:cNvSpPr>
          <p:nvPr>
            <p:ph type="sldNum" sz="quarter" idx="19"/>
          </p:nvPr>
        </p:nvSpPr>
        <p:spPr/>
        <p:txBody>
          <a:bodyPr/>
          <a:lstStyle/>
          <a:p>
            <a:fld id="{CE102EFF-BD60-4227-96A6-04081FB4DF78}" type="slidenum">
              <a:rPr lang="en-US" smtClean="0"/>
              <a:pPr/>
              <a:t>11</a:t>
            </a:fld>
            <a:endParaRPr lang="en-US"/>
          </a:p>
        </p:txBody>
      </p:sp>
      <p:sp>
        <p:nvSpPr>
          <p:cNvPr id="16" name="Text Placeholder 15">
            <a:extLst>
              <a:ext uri="{FF2B5EF4-FFF2-40B4-BE49-F238E27FC236}">
                <a16:creationId xmlns:a16="http://schemas.microsoft.com/office/drawing/2014/main" id="{6B1AAE20-CA10-F382-7F5A-0F0A605B55E9}"/>
              </a:ext>
            </a:extLst>
          </p:cNvPr>
          <p:cNvSpPr>
            <a:spLocks noGrp="1"/>
          </p:cNvSpPr>
          <p:nvPr>
            <p:ph type="body" sz="quarter" idx="20"/>
          </p:nvPr>
        </p:nvSpPr>
        <p:spPr>
          <a:xfrm>
            <a:off x="381000" y="2126298"/>
            <a:ext cx="3228975" cy="1600517"/>
          </a:xfrm>
          <a:noFill/>
        </p:spPr>
        <p:txBody>
          <a:bodyPr anchor="ctr"/>
          <a:lstStyle/>
          <a:p>
            <a:r>
              <a:rPr lang="en-US" sz="7200" dirty="0">
                <a:solidFill>
                  <a:srgbClr val="2FEDC4"/>
                </a:solidFill>
              </a:rPr>
              <a:t>2021</a:t>
            </a:r>
          </a:p>
        </p:txBody>
      </p:sp>
      <p:sp>
        <p:nvSpPr>
          <p:cNvPr id="17" name="Text Placeholder 16">
            <a:extLst>
              <a:ext uri="{FF2B5EF4-FFF2-40B4-BE49-F238E27FC236}">
                <a16:creationId xmlns:a16="http://schemas.microsoft.com/office/drawing/2014/main" id="{7B293B34-E50F-14BB-0324-E122AAF87C16}"/>
              </a:ext>
            </a:extLst>
          </p:cNvPr>
          <p:cNvSpPr>
            <a:spLocks noGrp="1"/>
          </p:cNvSpPr>
          <p:nvPr>
            <p:ph type="body" sz="quarter" idx="21"/>
          </p:nvPr>
        </p:nvSpPr>
        <p:spPr>
          <a:xfrm>
            <a:off x="4479925" y="2126298"/>
            <a:ext cx="3228975" cy="1478279"/>
          </a:xfrm>
          <a:noFill/>
        </p:spPr>
        <p:txBody>
          <a:bodyPr anchor="ctr"/>
          <a:lstStyle/>
          <a:p>
            <a:r>
              <a:rPr lang="en-US" sz="7200" dirty="0">
                <a:solidFill>
                  <a:srgbClr val="2FEDC4"/>
                </a:solidFill>
              </a:rPr>
              <a:t>2022</a:t>
            </a:r>
          </a:p>
        </p:txBody>
      </p:sp>
      <p:sp>
        <p:nvSpPr>
          <p:cNvPr id="18" name="Text Placeholder 17">
            <a:extLst>
              <a:ext uri="{FF2B5EF4-FFF2-40B4-BE49-F238E27FC236}">
                <a16:creationId xmlns:a16="http://schemas.microsoft.com/office/drawing/2014/main" id="{BA23EC53-72CB-094A-9C12-9C60FA130269}"/>
              </a:ext>
            </a:extLst>
          </p:cNvPr>
          <p:cNvSpPr>
            <a:spLocks noGrp="1"/>
          </p:cNvSpPr>
          <p:nvPr>
            <p:ph type="body" sz="quarter" idx="22"/>
          </p:nvPr>
        </p:nvSpPr>
        <p:spPr>
          <a:xfrm>
            <a:off x="8578850" y="2126298"/>
            <a:ext cx="3232150" cy="1478280"/>
          </a:xfrm>
          <a:noFill/>
        </p:spPr>
        <p:txBody>
          <a:bodyPr anchor="ctr"/>
          <a:lstStyle/>
          <a:p>
            <a:r>
              <a:rPr lang="en-US" sz="7200" dirty="0">
                <a:solidFill>
                  <a:srgbClr val="2FEDC4"/>
                </a:solidFill>
              </a:rPr>
              <a:t>2023</a:t>
            </a:r>
          </a:p>
        </p:txBody>
      </p:sp>
    </p:spTree>
    <p:extLst>
      <p:ext uri="{BB962C8B-B14F-4D97-AF65-F5344CB8AC3E}">
        <p14:creationId xmlns:p14="http://schemas.microsoft.com/office/powerpoint/2010/main" val="2318160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74280-8EBB-1E99-5BC9-C32EA7A92E61}"/>
              </a:ext>
            </a:extLst>
          </p:cNvPr>
          <p:cNvSpPr>
            <a:spLocks noGrp="1"/>
          </p:cNvSpPr>
          <p:nvPr>
            <p:ph type="title"/>
          </p:nvPr>
        </p:nvSpPr>
        <p:spPr/>
        <p:txBody>
          <a:bodyPr/>
          <a:lstStyle/>
          <a:p>
            <a:r>
              <a:rPr lang="en-US"/>
              <a:t>Title of the slide</a:t>
            </a:r>
            <a:endParaRPr lang="en-US" dirty="0"/>
          </a:p>
        </p:txBody>
      </p:sp>
      <p:sp>
        <p:nvSpPr>
          <p:cNvPr id="3" name="Text Placeholder 2">
            <a:extLst>
              <a:ext uri="{FF2B5EF4-FFF2-40B4-BE49-F238E27FC236}">
                <a16:creationId xmlns:a16="http://schemas.microsoft.com/office/drawing/2014/main" id="{FEC25421-52EA-4B28-30D3-0F82B9059605}"/>
              </a:ext>
            </a:extLst>
          </p:cNvPr>
          <p:cNvSpPr>
            <a:spLocks noGrp="1"/>
          </p:cNvSpPr>
          <p:nvPr>
            <p:ph type="body" sz="quarter" idx="13"/>
          </p:nvPr>
        </p:nvSpPr>
        <p:spPr/>
        <p:txBody>
          <a:bodyPr/>
          <a:lstStyle/>
          <a:p>
            <a:r>
              <a:rPr lang="en-US"/>
              <a:t>Subtitle – optional </a:t>
            </a:r>
            <a:endParaRPr lang="en-US" dirty="0"/>
          </a:p>
        </p:txBody>
      </p:sp>
      <p:sp>
        <p:nvSpPr>
          <p:cNvPr id="6" name="Date Placeholder 5">
            <a:extLst>
              <a:ext uri="{FF2B5EF4-FFF2-40B4-BE49-F238E27FC236}">
                <a16:creationId xmlns:a16="http://schemas.microsoft.com/office/drawing/2014/main" id="{3DCB2069-D0CA-B6A4-6B00-3572649341A0}"/>
              </a:ext>
            </a:extLst>
          </p:cNvPr>
          <p:cNvSpPr>
            <a:spLocks noGrp="1"/>
          </p:cNvSpPr>
          <p:nvPr>
            <p:ph type="dt" sz="half" idx="17"/>
          </p:nvPr>
        </p:nvSpPr>
        <p:spPr/>
        <p:txBody>
          <a:bodyPr/>
          <a:lstStyle/>
          <a:p>
            <a:fld id="{D0D2F88B-AC8D-48B2-A5CA-85052C769031}" type="datetime1">
              <a:rPr lang="en-US" smtClean="0"/>
              <a:t>1/27/25</a:t>
            </a:fld>
            <a:endParaRPr lang="en-US" dirty="0"/>
          </a:p>
        </p:txBody>
      </p:sp>
      <p:sp>
        <p:nvSpPr>
          <p:cNvPr id="7" name="Footer Placeholder 6">
            <a:extLst>
              <a:ext uri="{FF2B5EF4-FFF2-40B4-BE49-F238E27FC236}">
                <a16:creationId xmlns:a16="http://schemas.microsoft.com/office/drawing/2014/main" id="{F5E5A426-60B4-8338-ADC7-C95879BF8D3A}"/>
              </a:ext>
            </a:extLst>
          </p:cNvPr>
          <p:cNvSpPr>
            <a:spLocks noGrp="1"/>
          </p:cNvSpPr>
          <p:nvPr>
            <p:ph type="ftr" sz="quarter" idx="18"/>
          </p:nvPr>
        </p:nvSpPr>
        <p:spPr/>
        <p:txBody>
          <a:bodyPr/>
          <a:lstStyle/>
          <a:p>
            <a:r>
              <a:rPr lang="en-US"/>
              <a:t>Footnotes placeholder</a:t>
            </a:r>
            <a:endParaRPr lang="en-US" dirty="0"/>
          </a:p>
        </p:txBody>
      </p:sp>
      <p:sp>
        <p:nvSpPr>
          <p:cNvPr id="8" name="Slide Number Placeholder 7">
            <a:extLst>
              <a:ext uri="{FF2B5EF4-FFF2-40B4-BE49-F238E27FC236}">
                <a16:creationId xmlns:a16="http://schemas.microsoft.com/office/drawing/2014/main" id="{15230916-8474-253A-3074-D3957505431B}"/>
              </a:ext>
            </a:extLst>
          </p:cNvPr>
          <p:cNvSpPr>
            <a:spLocks noGrp="1"/>
          </p:cNvSpPr>
          <p:nvPr>
            <p:ph type="sldNum" sz="quarter" idx="19"/>
          </p:nvPr>
        </p:nvSpPr>
        <p:spPr/>
        <p:txBody>
          <a:bodyPr/>
          <a:lstStyle/>
          <a:p>
            <a:fld id="{CE102EFF-BD60-4227-96A6-04081FB4DF78}" type="slidenum">
              <a:rPr lang="en-US" smtClean="0"/>
              <a:pPr/>
              <a:t>12</a:t>
            </a:fld>
            <a:endParaRPr lang="en-US"/>
          </a:p>
        </p:txBody>
      </p:sp>
      <p:sp>
        <p:nvSpPr>
          <p:cNvPr id="11" name="Oval 10">
            <a:extLst>
              <a:ext uri="{FF2B5EF4-FFF2-40B4-BE49-F238E27FC236}">
                <a16:creationId xmlns:a16="http://schemas.microsoft.com/office/drawing/2014/main" id="{416D1499-5EB4-E088-5E67-117CAB10194D}"/>
              </a:ext>
            </a:extLst>
          </p:cNvPr>
          <p:cNvSpPr/>
          <p:nvPr/>
        </p:nvSpPr>
        <p:spPr>
          <a:xfrm>
            <a:off x="437707" y="2265639"/>
            <a:ext cx="3423684" cy="3423684"/>
          </a:xfrm>
          <a:prstGeom prst="ellipse">
            <a:avLst/>
          </a:prstGeom>
          <a:solidFill>
            <a:srgbClr val="CCF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42132CE-9799-80E0-4024-753B9D2645CD}"/>
              </a:ext>
            </a:extLst>
          </p:cNvPr>
          <p:cNvSpPr/>
          <p:nvPr/>
        </p:nvSpPr>
        <p:spPr>
          <a:xfrm>
            <a:off x="4384158" y="2265639"/>
            <a:ext cx="3423684" cy="3423684"/>
          </a:xfrm>
          <a:prstGeom prst="ellipse">
            <a:avLst/>
          </a:prstGeom>
          <a:solidFill>
            <a:srgbClr val="2FE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E867034-52F0-2ABC-6285-18E4E9B9EF6C}"/>
              </a:ext>
            </a:extLst>
          </p:cNvPr>
          <p:cNvSpPr/>
          <p:nvPr/>
        </p:nvSpPr>
        <p:spPr>
          <a:xfrm>
            <a:off x="8330609" y="2265639"/>
            <a:ext cx="3423684" cy="34236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28A564-6803-20E3-642D-6F8EC2C2BE96}"/>
              </a:ext>
            </a:extLst>
          </p:cNvPr>
          <p:cNvSpPr/>
          <p:nvPr/>
        </p:nvSpPr>
        <p:spPr>
          <a:xfrm>
            <a:off x="759757" y="2909739"/>
            <a:ext cx="2779584" cy="2779584"/>
          </a:xfrm>
          <a:prstGeom prst="ellipse">
            <a:avLst/>
          </a:prstGeom>
          <a:solidFill>
            <a:schemeClr val="bg1"/>
          </a:solidFill>
          <a:ln>
            <a:solidFill>
              <a:srgbClr val="CCF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DE573BE-1162-8085-0A29-57B234B53ECD}"/>
              </a:ext>
            </a:extLst>
          </p:cNvPr>
          <p:cNvSpPr/>
          <p:nvPr/>
        </p:nvSpPr>
        <p:spPr>
          <a:xfrm>
            <a:off x="4706208" y="2909739"/>
            <a:ext cx="2779584" cy="2779584"/>
          </a:xfrm>
          <a:prstGeom prst="ellipse">
            <a:avLst/>
          </a:prstGeom>
          <a:solidFill>
            <a:schemeClr val="bg1"/>
          </a:solidFill>
          <a:ln>
            <a:solidFill>
              <a:srgbClr val="74DC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0C625D4-E980-0D63-4483-71F8583C2735}"/>
              </a:ext>
            </a:extLst>
          </p:cNvPr>
          <p:cNvSpPr/>
          <p:nvPr/>
        </p:nvSpPr>
        <p:spPr>
          <a:xfrm>
            <a:off x="8652659" y="2909739"/>
            <a:ext cx="2779584" cy="2779584"/>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a:extLst>
              <a:ext uri="{FF2B5EF4-FFF2-40B4-BE49-F238E27FC236}">
                <a16:creationId xmlns:a16="http://schemas.microsoft.com/office/drawing/2014/main" id="{9A363D3E-48D6-9513-D500-CF296FC06A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7927" y="3116373"/>
            <a:ext cx="803244" cy="803244"/>
          </a:xfrm>
          <a:prstGeom prst="rect">
            <a:avLst/>
          </a:prstGeom>
        </p:spPr>
      </p:pic>
      <p:pic>
        <p:nvPicPr>
          <p:cNvPr id="31" name="Graphic 30">
            <a:extLst>
              <a:ext uri="{FF2B5EF4-FFF2-40B4-BE49-F238E27FC236}">
                <a16:creationId xmlns:a16="http://schemas.microsoft.com/office/drawing/2014/main" id="{4565E814-867E-930C-E506-B4D8CF47A7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660981" y="3116373"/>
            <a:ext cx="803244" cy="803244"/>
          </a:xfrm>
          <a:prstGeom prst="rect">
            <a:avLst/>
          </a:prstGeom>
        </p:spPr>
      </p:pic>
      <p:pic>
        <p:nvPicPr>
          <p:cNvPr id="32" name="Graphic 31">
            <a:extLst>
              <a:ext uri="{FF2B5EF4-FFF2-40B4-BE49-F238E27FC236}">
                <a16:creationId xmlns:a16="http://schemas.microsoft.com/office/drawing/2014/main" id="{392AE53A-F43C-12A4-7918-5396F5FF0D8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640829" y="3116373"/>
            <a:ext cx="803244" cy="803244"/>
          </a:xfrm>
          <a:prstGeom prst="rect">
            <a:avLst/>
          </a:prstGeom>
        </p:spPr>
      </p:pic>
      <p:sp>
        <p:nvSpPr>
          <p:cNvPr id="25" name="Content Placeholder 3">
            <a:extLst>
              <a:ext uri="{FF2B5EF4-FFF2-40B4-BE49-F238E27FC236}">
                <a16:creationId xmlns:a16="http://schemas.microsoft.com/office/drawing/2014/main" id="{4C63C722-4184-A5FA-BFF6-80D506DC3AA8}"/>
              </a:ext>
            </a:extLst>
          </p:cNvPr>
          <p:cNvSpPr>
            <a:spLocks noGrp="1"/>
          </p:cNvSpPr>
          <p:nvPr>
            <p:ph sz="quarter" idx="14"/>
          </p:nvPr>
        </p:nvSpPr>
        <p:spPr>
          <a:xfrm>
            <a:off x="1084047" y="3969051"/>
            <a:ext cx="2131004" cy="892790"/>
          </a:xfrm>
        </p:spPr>
        <p:txBody>
          <a:bodyPr/>
          <a:lstStyle/>
          <a:p>
            <a:pPr marL="0" indent="0" algn="ctr">
              <a:buNone/>
            </a:pPr>
            <a:r>
              <a:rPr lang="en-US" b="1" dirty="0"/>
              <a:t>Lorem ipsum dolor sit </a:t>
            </a:r>
            <a:r>
              <a:rPr lang="en-US" b="1" dirty="0" err="1"/>
              <a:t>amet</a:t>
            </a:r>
            <a:r>
              <a:rPr lang="en-US" b="1"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p>
        </p:txBody>
      </p:sp>
      <p:sp>
        <p:nvSpPr>
          <p:cNvPr id="18" name="Content Placeholder 17">
            <a:extLst>
              <a:ext uri="{FF2B5EF4-FFF2-40B4-BE49-F238E27FC236}">
                <a16:creationId xmlns:a16="http://schemas.microsoft.com/office/drawing/2014/main" id="{5FF76552-FC5F-61A8-9F49-968471F7D09F}"/>
              </a:ext>
            </a:extLst>
          </p:cNvPr>
          <p:cNvSpPr>
            <a:spLocks noGrp="1"/>
          </p:cNvSpPr>
          <p:nvPr>
            <p:ph sz="quarter" idx="15"/>
          </p:nvPr>
        </p:nvSpPr>
        <p:spPr>
          <a:xfrm>
            <a:off x="5030498" y="3969051"/>
            <a:ext cx="2131004" cy="965980"/>
          </a:xfrm>
        </p:spPr>
        <p:txBody>
          <a:bodyPr/>
          <a:lstStyle/>
          <a:p>
            <a:pPr marL="0" indent="0" algn="ctr">
              <a:buNone/>
            </a:pPr>
            <a:r>
              <a:rPr lang="en-US" b="1" dirty="0"/>
              <a:t>Lorem ipsum dolor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tfhutfjugh</a:t>
            </a:r>
            <a:r>
              <a:rPr lang="en-US" dirty="0"/>
              <a:t>. </a:t>
            </a:r>
          </a:p>
          <a:p>
            <a:pPr marL="0" indent="0" algn="ctr">
              <a:buNone/>
            </a:pPr>
            <a:endParaRPr lang="en-US" dirty="0"/>
          </a:p>
        </p:txBody>
      </p:sp>
      <p:sp>
        <p:nvSpPr>
          <p:cNvPr id="19" name="Content Placeholder 18">
            <a:extLst>
              <a:ext uri="{FF2B5EF4-FFF2-40B4-BE49-F238E27FC236}">
                <a16:creationId xmlns:a16="http://schemas.microsoft.com/office/drawing/2014/main" id="{AAF43609-1391-3EE7-E1DF-9DAE47282B03}"/>
              </a:ext>
            </a:extLst>
          </p:cNvPr>
          <p:cNvSpPr>
            <a:spLocks noGrp="1"/>
          </p:cNvSpPr>
          <p:nvPr>
            <p:ph sz="quarter" idx="16"/>
          </p:nvPr>
        </p:nvSpPr>
        <p:spPr>
          <a:xfrm>
            <a:off x="8976949" y="3968883"/>
            <a:ext cx="2131004" cy="966148"/>
          </a:xfrm>
        </p:spPr>
        <p:txBody>
          <a:bodyPr/>
          <a:lstStyle/>
          <a:p>
            <a:pPr marL="0" indent="0" algn="ctr">
              <a:buNone/>
            </a:pPr>
            <a:r>
              <a:rPr lang="en-US" b="1" dirty="0"/>
              <a:t>Lorem ipsum sit </a:t>
            </a:r>
            <a:r>
              <a:rPr lang="en-US" b="1" dirty="0" err="1"/>
              <a:t>amet</a:t>
            </a:r>
            <a:r>
              <a:rPr lang="en-US" b="1"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p>
          <a:p>
            <a:pPr marL="0" indent="0" algn="ctr">
              <a:buNone/>
            </a:pPr>
            <a:endParaRPr lang="en-US" dirty="0"/>
          </a:p>
        </p:txBody>
      </p:sp>
    </p:spTree>
    <p:extLst>
      <p:ext uri="{BB962C8B-B14F-4D97-AF65-F5344CB8AC3E}">
        <p14:creationId xmlns:p14="http://schemas.microsoft.com/office/powerpoint/2010/main" val="363309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D8098-DC0F-B2E0-8F3A-6F25F781972F}"/>
              </a:ext>
            </a:extLst>
          </p:cNvPr>
          <p:cNvSpPr>
            <a:spLocks noGrp="1"/>
          </p:cNvSpPr>
          <p:nvPr>
            <p:ph type="title"/>
          </p:nvPr>
        </p:nvSpPr>
        <p:spPr>
          <a:xfrm>
            <a:off x="381000" y="457200"/>
            <a:ext cx="9934575" cy="338328"/>
          </a:xfrm>
        </p:spPr>
        <p:txBody>
          <a:bodyPr/>
          <a:lstStyle/>
          <a:p>
            <a:r>
              <a:rPr lang="en-US" dirty="0"/>
              <a:t>Title of the slide</a:t>
            </a:r>
          </a:p>
        </p:txBody>
      </p:sp>
      <p:sp>
        <p:nvSpPr>
          <p:cNvPr id="3" name="Text Placeholder 2">
            <a:extLst>
              <a:ext uri="{FF2B5EF4-FFF2-40B4-BE49-F238E27FC236}">
                <a16:creationId xmlns:a16="http://schemas.microsoft.com/office/drawing/2014/main" id="{DAAA2257-58ED-84BD-C6A5-534E5E4A242A}"/>
              </a:ext>
            </a:extLst>
          </p:cNvPr>
          <p:cNvSpPr>
            <a:spLocks noGrp="1"/>
          </p:cNvSpPr>
          <p:nvPr>
            <p:ph type="body" sz="quarter" idx="13"/>
          </p:nvPr>
        </p:nvSpPr>
        <p:spPr>
          <a:xfrm>
            <a:off x="381000" y="818388"/>
            <a:ext cx="9934575" cy="274320"/>
          </a:xfrm>
        </p:spPr>
        <p:txBody>
          <a:bodyPr/>
          <a:lstStyle/>
          <a:p>
            <a:r>
              <a:rPr lang="en-US" dirty="0"/>
              <a:t>Subtitle – optional </a:t>
            </a:r>
          </a:p>
        </p:txBody>
      </p:sp>
      <p:sp>
        <p:nvSpPr>
          <p:cNvPr id="4" name="Content Placeholder 3">
            <a:extLst>
              <a:ext uri="{FF2B5EF4-FFF2-40B4-BE49-F238E27FC236}">
                <a16:creationId xmlns:a16="http://schemas.microsoft.com/office/drawing/2014/main" id="{1CF3489F-85F5-4497-DC63-F0AA4908667B}"/>
              </a:ext>
            </a:extLst>
          </p:cNvPr>
          <p:cNvSpPr>
            <a:spLocks noGrp="1"/>
          </p:cNvSpPr>
          <p:nvPr>
            <p:ph sz="quarter" idx="14"/>
          </p:nvPr>
        </p:nvSpPr>
        <p:spPr>
          <a:xfrm>
            <a:off x="381000" y="2857500"/>
            <a:ext cx="2560638" cy="4000500"/>
          </a:xfrm>
        </p:spPr>
        <p:txBody>
          <a:bodyPr/>
          <a:lstStyle/>
          <a:p>
            <a:r>
              <a:rPr lang="en-US" dirty="0"/>
              <a:t> Aenean </a:t>
            </a:r>
            <a:r>
              <a:rPr lang="en-US" dirty="0" err="1"/>
              <a:t>viverra</a:t>
            </a:r>
            <a:r>
              <a:rPr lang="en-US" dirty="0"/>
              <a:t> ex </a:t>
            </a:r>
            <a:r>
              <a:rPr lang="en-US" dirty="0" err="1"/>
              <a:t>turpis</a:t>
            </a:r>
            <a:r>
              <a:rPr lang="en-US" dirty="0"/>
              <a:t>, sit </a:t>
            </a:r>
            <a:r>
              <a:rPr lang="en-US" dirty="0" err="1"/>
              <a:t>amet</a:t>
            </a:r>
            <a:r>
              <a:rPr lang="en-US" dirty="0"/>
              <a:t> </a:t>
            </a:r>
            <a:r>
              <a:rPr lang="en-US" dirty="0" err="1"/>
              <a:t>imperdiet</a:t>
            </a:r>
            <a:r>
              <a:rPr lang="en-US" dirty="0"/>
              <a:t> ligula </a:t>
            </a:r>
            <a:r>
              <a:rPr lang="en-US" dirty="0" err="1"/>
              <a:t>placerat</a:t>
            </a:r>
            <a:r>
              <a:rPr lang="en-US" dirty="0"/>
              <a:t> </a:t>
            </a:r>
            <a:r>
              <a:rPr lang="en-US" dirty="0" err="1"/>
              <a:t>nec</a:t>
            </a:r>
            <a:r>
              <a:rPr lang="en-US" dirty="0"/>
              <a:t>. </a:t>
            </a:r>
          </a:p>
          <a:p>
            <a:r>
              <a:rPr lang="en-US" dirty="0"/>
              <a:t>Morbi sed </a:t>
            </a:r>
            <a:r>
              <a:rPr lang="en-US" dirty="0" err="1"/>
              <a:t>purus</a:t>
            </a:r>
            <a:r>
              <a:rPr lang="en-US" dirty="0"/>
              <a:t> in dui </a:t>
            </a:r>
            <a:r>
              <a:rPr lang="en-US" dirty="0" err="1"/>
              <a:t>mattis</a:t>
            </a:r>
            <a:r>
              <a:rPr lang="en-US" dirty="0"/>
              <a:t> semper</a:t>
            </a:r>
          </a:p>
          <a:p>
            <a:r>
              <a:rPr lang="en-US" dirty="0" err="1"/>
              <a:t>Nullam</a:t>
            </a:r>
            <a:r>
              <a:rPr lang="en-US" dirty="0"/>
              <a:t> diam </a:t>
            </a:r>
            <a:r>
              <a:rPr lang="en-US" dirty="0" err="1"/>
              <a:t>enim</a:t>
            </a:r>
            <a:r>
              <a:rPr lang="en-US" dirty="0"/>
              <a:t>, </a:t>
            </a:r>
            <a:r>
              <a:rPr lang="en-US" dirty="0" err="1"/>
              <a:t>fringilla</a:t>
            </a:r>
            <a:r>
              <a:rPr lang="en-US" dirty="0"/>
              <a:t> at </a:t>
            </a:r>
            <a:r>
              <a:rPr lang="en-US" dirty="0" err="1"/>
              <a:t>suscipit</a:t>
            </a:r>
            <a:r>
              <a:rPr lang="en-US" dirty="0"/>
              <a:t> </a:t>
            </a:r>
            <a:r>
              <a:rPr lang="en-US" dirty="0" err="1"/>
              <a:t>placerat</a:t>
            </a:r>
            <a:r>
              <a:rPr lang="en-US" dirty="0"/>
              <a:t>, </a:t>
            </a:r>
            <a:r>
              <a:rPr lang="en-US" dirty="0" err="1"/>
              <a:t>dignissim</a:t>
            </a:r>
            <a:r>
              <a:rPr lang="en-US" dirty="0"/>
              <a:t> et </a:t>
            </a:r>
            <a:r>
              <a:rPr lang="en-US" dirty="0" err="1"/>
              <a:t>tellus</a:t>
            </a:r>
            <a:endParaRPr lang="en-US" dirty="0"/>
          </a:p>
          <a:p>
            <a:r>
              <a:rPr lang="en-US" dirty="0" err="1"/>
              <a:t>Vivamus</a:t>
            </a:r>
            <a:r>
              <a:rPr lang="en-US" dirty="0"/>
              <a:t> </a:t>
            </a:r>
            <a:r>
              <a:rPr lang="en-US" dirty="0" err="1"/>
              <a:t>venenatis</a:t>
            </a:r>
            <a:r>
              <a:rPr lang="en-US" dirty="0"/>
              <a:t> </a:t>
            </a:r>
            <a:r>
              <a:rPr lang="en-US" dirty="0" err="1"/>
              <a:t>viverra</a:t>
            </a:r>
            <a:r>
              <a:rPr lang="en-US" dirty="0"/>
              <a:t> </a:t>
            </a:r>
            <a:r>
              <a:rPr lang="en-US" dirty="0" err="1"/>
              <a:t>metus</a:t>
            </a:r>
            <a:r>
              <a:rPr lang="en-US" dirty="0"/>
              <a:t> </a:t>
            </a:r>
            <a:r>
              <a:rPr lang="en-US" dirty="0" err="1"/>
              <a:t>eget</a:t>
            </a:r>
            <a:r>
              <a:rPr lang="en-US" dirty="0"/>
              <a:t> </a:t>
            </a:r>
            <a:r>
              <a:rPr lang="en-US" dirty="0" err="1"/>
              <a:t>ullamcorper</a:t>
            </a:r>
            <a:endParaRPr lang="en-US" dirty="0"/>
          </a:p>
          <a:p>
            <a:r>
              <a:rPr lang="en-US" dirty="0"/>
              <a:t>Donec sit </a:t>
            </a:r>
            <a:r>
              <a:rPr lang="en-US" dirty="0" err="1"/>
              <a:t>amet</a:t>
            </a:r>
            <a:r>
              <a:rPr lang="en-US" dirty="0"/>
              <a:t> </a:t>
            </a:r>
            <a:r>
              <a:rPr lang="en-US" dirty="0" err="1"/>
              <a:t>feugiat</a:t>
            </a:r>
            <a:r>
              <a:rPr lang="en-US" dirty="0"/>
              <a:t> </a:t>
            </a:r>
            <a:r>
              <a:rPr lang="en-US" dirty="0" err="1"/>
              <a:t>nisl</a:t>
            </a:r>
            <a:r>
              <a:rPr lang="en-US" dirty="0"/>
              <a:t>. Duis </a:t>
            </a:r>
            <a:r>
              <a:rPr lang="en-US" dirty="0" err="1"/>
              <a:t>molestie</a:t>
            </a:r>
            <a:r>
              <a:rPr lang="en-US" dirty="0"/>
              <a:t> </a:t>
            </a:r>
            <a:r>
              <a:rPr lang="en-US" dirty="0" err="1"/>
              <a:t>dignissim</a:t>
            </a:r>
            <a:r>
              <a:rPr lang="en-US" dirty="0"/>
              <a:t> </a:t>
            </a:r>
            <a:r>
              <a:rPr lang="en-US" dirty="0" err="1"/>
              <a:t>aliquet</a:t>
            </a:r>
            <a:r>
              <a:rPr lang="en-US" dirty="0"/>
              <a:t>. </a:t>
            </a:r>
            <a:r>
              <a:rPr lang="en-US" dirty="0" err="1"/>
              <a:t>Fusce</a:t>
            </a:r>
            <a:r>
              <a:rPr lang="en-US" dirty="0"/>
              <a:t> </a:t>
            </a:r>
            <a:r>
              <a:rPr lang="en-US" dirty="0" err="1"/>
              <a:t>hendrerit</a:t>
            </a:r>
            <a:r>
              <a:rPr lang="en-US" dirty="0"/>
              <a:t> </a:t>
            </a:r>
            <a:r>
              <a:rPr lang="en-US" dirty="0" err="1"/>
              <a:t>odio</a:t>
            </a:r>
            <a:r>
              <a:rPr lang="en-US" dirty="0"/>
              <a:t> </a:t>
            </a:r>
            <a:r>
              <a:rPr lang="en-US" dirty="0" err="1"/>
              <a:t>nec</a:t>
            </a:r>
            <a:r>
              <a:rPr lang="en-US" dirty="0"/>
              <a:t> </a:t>
            </a:r>
            <a:r>
              <a:rPr lang="en-US" dirty="0" err="1"/>
              <a:t>urna</a:t>
            </a:r>
            <a:r>
              <a:rPr lang="en-US" dirty="0"/>
              <a:t> cursus.</a:t>
            </a:r>
          </a:p>
        </p:txBody>
      </p:sp>
      <p:sp>
        <p:nvSpPr>
          <p:cNvPr id="5" name="Content Placeholder 4">
            <a:extLst>
              <a:ext uri="{FF2B5EF4-FFF2-40B4-BE49-F238E27FC236}">
                <a16:creationId xmlns:a16="http://schemas.microsoft.com/office/drawing/2014/main" id="{A34CD1EB-C97D-712F-00E8-EDA27156A747}"/>
              </a:ext>
            </a:extLst>
          </p:cNvPr>
          <p:cNvSpPr>
            <a:spLocks noGrp="1"/>
          </p:cNvSpPr>
          <p:nvPr>
            <p:ph sz="quarter" idx="15"/>
          </p:nvPr>
        </p:nvSpPr>
        <p:spPr>
          <a:xfrm>
            <a:off x="3336925" y="2857500"/>
            <a:ext cx="2560638" cy="4000500"/>
          </a:xfrm>
        </p:spPr>
        <p:txBody>
          <a:bodyPr/>
          <a:lstStyle/>
          <a:p>
            <a:r>
              <a:rPr lang="en-US" dirty="0"/>
              <a:t>Aenean </a:t>
            </a:r>
            <a:r>
              <a:rPr lang="en-US" dirty="0" err="1"/>
              <a:t>viverra</a:t>
            </a:r>
            <a:r>
              <a:rPr lang="en-US" dirty="0"/>
              <a:t> ex </a:t>
            </a:r>
            <a:r>
              <a:rPr lang="en-US" dirty="0" err="1"/>
              <a:t>turpis</a:t>
            </a:r>
            <a:r>
              <a:rPr lang="en-US" dirty="0"/>
              <a:t>, sit </a:t>
            </a:r>
            <a:r>
              <a:rPr lang="en-US" dirty="0" err="1"/>
              <a:t>amet</a:t>
            </a:r>
            <a:r>
              <a:rPr lang="en-US" dirty="0"/>
              <a:t> </a:t>
            </a:r>
            <a:r>
              <a:rPr lang="en-US" dirty="0" err="1"/>
              <a:t>imperdiet</a:t>
            </a:r>
            <a:r>
              <a:rPr lang="en-US" dirty="0"/>
              <a:t> ligula </a:t>
            </a:r>
            <a:r>
              <a:rPr lang="en-US" dirty="0" err="1"/>
              <a:t>placerat</a:t>
            </a:r>
            <a:r>
              <a:rPr lang="en-US" dirty="0"/>
              <a:t> </a:t>
            </a:r>
            <a:r>
              <a:rPr lang="en-US" dirty="0" err="1"/>
              <a:t>nec</a:t>
            </a:r>
            <a:r>
              <a:rPr lang="en-US" dirty="0"/>
              <a:t>. </a:t>
            </a:r>
          </a:p>
          <a:p>
            <a:r>
              <a:rPr lang="en-US" dirty="0"/>
              <a:t>Morbi sed </a:t>
            </a:r>
            <a:r>
              <a:rPr lang="en-US" dirty="0" err="1"/>
              <a:t>purus</a:t>
            </a:r>
            <a:r>
              <a:rPr lang="en-US" dirty="0"/>
              <a:t> in dui </a:t>
            </a:r>
            <a:r>
              <a:rPr lang="en-US" dirty="0" err="1"/>
              <a:t>mattis</a:t>
            </a:r>
            <a:r>
              <a:rPr lang="en-US" dirty="0"/>
              <a:t> semper</a:t>
            </a:r>
          </a:p>
          <a:p>
            <a:r>
              <a:rPr lang="en-US" dirty="0" err="1"/>
              <a:t>Nullam</a:t>
            </a:r>
            <a:r>
              <a:rPr lang="en-US" dirty="0"/>
              <a:t> diam </a:t>
            </a:r>
            <a:r>
              <a:rPr lang="en-US" dirty="0" err="1"/>
              <a:t>enim</a:t>
            </a:r>
            <a:r>
              <a:rPr lang="en-US" dirty="0"/>
              <a:t>, </a:t>
            </a:r>
            <a:r>
              <a:rPr lang="en-US" dirty="0" err="1"/>
              <a:t>fringilla</a:t>
            </a:r>
            <a:r>
              <a:rPr lang="en-US" dirty="0"/>
              <a:t> at </a:t>
            </a:r>
            <a:r>
              <a:rPr lang="en-US" dirty="0" err="1"/>
              <a:t>suscipit</a:t>
            </a:r>
            <a:r>
              <a:rPr lang="en-US" dirty="0"/>
              <a:t> </a:t>
            </a:r>
            <a:r>
              <a:rPr lang="en-US" dirty="0" err="1"/>
              <a:t>placerat</a:t>
            </a:r>
            <a:r>
              <a:rPr lang="en-US" dirty="0"/>
              <a:t>, </a:t>
            </a:r>
            <a:r>
              <a:rPr lang="en-US" dirty="0" err="1"/>
              <a:t>dignissim</a:t>
            </a:r>
            <a:r>
              <a:rPr lang="en-US" dirty="0"/>
              <a:t> et </a:t>
            </a:r>
            <a:r>
              <a:rPr lang="en-US" dirty="0" err="1"/>
              <a:t>tellus</a:t>
            </a:r>
            <a:endParaRPr lang="en-US" dirty="0"/>
          </a:p>
          <a:p>
            <a:r>
              <a:rPr lang="en-US" dirty="0" err="1"/>
              <a:t>Vivamus</a:t>
            </a:r>
            <a:r>
              <a:rPr lang="en-US" dirty="0"/>
              <a:t> </a:t>
            </a:r>
            <a:r>
              <a:rPr lang="en-US" dirty="0" err="1"/>
              <a:t>venenatis</a:t>
            </a:r>
            <a:r>
              <a:rPr lang="en-US" dirty="0"/>
              <a:t> </a:t>
            </a:r>
            <a:r>
              <a:rPr lang="en-US" dirty="0" err="1"/>
              <a:t>viverra</a:t>
            </a:r>
            <a:r>
              <a:rPr lang="en-US" dirty="0"/>
              <a:t> </a:t>
            </a:r>
            <a:r>
              <a:rPr lang="en-US" dirty="0" err="1"/>
              <a:t>metus</a:t>
            </a:r>
            <a:r>
              <a:rPr lang="en-US" dirty="0"/>
              <a:t> </a:t>
            </a:r>
            <a:r>
              <a:rPr lang="en-US" dirty="0" err="1"/>
              <a:t>eget</a:t>
            </a:r>
            <a:r>
              <a:rPr lang="en-US" dirty="0"/>
              <a:t> </a:t>
            </a:r>
            <a:r>
              <a:rPr lang="en-US" dirty="0" err="1"/>
              <a:t>ullamcorper</a:t>
            </a:r>
            <a:endParaRPr lang="en-US" dirty="0"/>
          </a:p>
          <a:p>
            <a:r>
              <a:rPr lang="en-US" dirty="0"/>
              <a:t>Donec sit </a:t>
            </a:r>
            <a:r>
              <a:rPr lang="en-US" dirty="0" err="1"/>
              <a:t>amet</a:t>
            </a:r>
            <a:r>
              <a:rPr lang="en-US" dirty="0"/>
              <a:t> </a:t>
            </a:r>
            <a:r>
              <a:rPr lang="en-US" dirty="0" err="1"/>
              <a:t>feugiat</a:t>
            </a:r>
            <a:r>
              <a:rPr lang="en-US" dirty="0"/>
              <a:t> </a:t>
            </a:r>
            <a:r>
              <a:rPr lang="en-US" dirty="0" err="1"/>
              <a:t>nisl</a:t>
            </a:r>
            <a:r>
              <a:rPr lang="en-US" dirty="0"/>
              <a:t>. Duis </a:t>
            </a:r>
            <a:r>
              <a:rPr lang="en-US" dirty="0" err="1"/>
              <a:t>molestie</a:t>
            </a:r>
            <a:r>
              <a:rPr lang="en-US" dirty="0"/>
              <a:t> </a:t>
            </a:r>
            <a:r>
              <a:rPr lang="en-US" dirty="0" err="1"/>
              <a:t>dignissim</a:t>
            </a:r>
            <a:r>
              <a:rPr lang="en-US" dirty="0"/>
              <a:t> </a:t>
            </a:r>
            <a:r>
              <a:rPr lang="en-US" dirty="0" err="1"/>
              <a:t>aliquet</a:t>
            </a:r>
            <a:r>
              <a:rPr lang="en-US" dirty="0"/>
              <a:t>. </a:t>
            </a:r>
            <a:r>
              <a:rPr lang="en-US" dirty="0" err="1"/>
              <a:t>Fusce</a:t>
            </a:r>
            <a:r>
              <a:rPr lang="en-US" dirty="0"/>
              <a:t> </a:t>
            </a:r>
            <a:r>
              <a:rPr lang="en-US" dirty="0" err="1"/>
              <a:t>hendrerit</a:t>
            </a:r>
            <a:r>
              <a:rPr lang="en-US" dirty="0"/>
              <a:t> </a:t>
            </a:r>
            <a:r>
              <a:rPr lang="en-US" dirty="0" err="1"/>
              <a:t>odio</a:t>
            </a:r>
            <a:r>
              <a:rPr lang="en-US" dirty="0"/>
              <a:t> </a:t>
            </a:r>
            <a:r>
              <a:rPr lang="en-US" dirty="0" err="1"/>
              <a:t>nec</a:t>
            </a:r>
            <a:r>
              <a:rPr lang="en-US" dirty="0"/>
              <a:t> </a:t>
            </a:r>
            <a:r>
              <a:rPr lang="en-US" dirty="0" err="1"/>
              <a:t>urna</a:t>
            </a:r>
            <a:r>
              <a:rPr lang="en-US" dirty="0"/>
              <a:t> cursus.</a:t>
            </a:r>
          </a:p>
        </p:txBody>
      </p:sp>
      <p:sp>
        <p:nvSpPr>
          <p:cNvPr id="6" name="Content Placeholder 5">
            <a:extLst>
              <a:ext uri="{FF2B5EF4-FFF2-40B4-BE49-F238E27FC236}">
                <a16:creationId xmlns:a16="http://schemas.microsoft.com/office/drawing/2014/main" id="{CB006C6D-7AB3-A37B-831D-82089A6E125F}"/>
              </a:ext>
            </a:extLst>
          </p:cNvPr>
          <p:cNvSpPr>
            <a:spLocks noGrp="1"/>
          </p:cNvSpPr>
          <p:nvPr>
            <p:ph sz="quarter" idx="16"/>
          </p:nvPr>
        </p:nvSpPr>
        <p:spPr>
          <a:xfrm>
            <a:off x="6291263" y="2857500"/>
            <a:ext cx="2560637" cy="4000500"/>
          </a:xfrm>
        </p:spPr>
        <p:txBody>
          <a:bodyPr/>
          <a:lstStyle/>
          <a:p>
            <a:r>
              <a:rPr lang="en-US" dirty="0"/>
              <a:t>Aenean </a:t>
            </a:r>
            <a:r>
              <a:rPr lang="en-US" dirty="0" err="1"/>
              <a:t>viverra</a:t>
            </a:r>
            <a:r>
              <a:rPr lang="en-US" dirty="0"/>
              <a:t> ex </a:t>
            </a:r>
            <a:r>
              <a:rPr lang="en-US" dirty="0" err="1"/>
              <a:t>turpis</a:t>
            </a:r>
            <a:r>
              <a:rPr lang="en-US" dirty="0"/>
              <a:t>, sit </a:t>
            </a:r>
            <a:r>
              <a:rPr lang="en-US" dirty="0" err="1"/>
              <a:t>amet</a:t>
            </a:r>
            <a:r>
              <a:rPr lang="en-US" dirty="0"/>
              <a:t> </a:t>
            </a:r>
            <a:r>
              <a:rPr lang="en-US" dirty="0" err="1"/>
              <a:t>imperdiet</a:t>
            </a:r>
            <a:r>
              <a:rPr lang="en-US" dirty="0"/>
              <a:t> ligula </a:t>
            </a:r>
            <a:r>
              <a:rPr lang="en-US" dirty="0" err="1"/>
              <a:t>placerat</a:t>
            </a:r>
            <a:r>
              <a:rPr lang="en-US" dirty="0"/>
              <a:t> </a:t>
            </a:r>
            <a:r>
              <a:rPr lang="en-US" dirty="0" err="1"/>
              <a:t>nec</a:t>
            </a:r>
            <a:r>
              <a:rPr lang="en-US" dirty="0"/>
              <a:t>. </a:t>
            </a:r>
          </a:p>
          <a:p>
            <a:r>
              <a:rPr lang="en-US" dirty="0"/>
              <a:t>Morbi sed </a:t>
            </a:r>
            <a:r>
              <a:rPr lang="en-US" dirty="0" err="1"/>
              <a:t>purus</a:t>
            </a:r>
            <a:r>
              <a:rPr lang="en-US" dirty="0"/>
              <a:t> in dui </a:t>
            </a:r>
            <a:r>
              <a:rPr lang="en-US" dirty="0" err="1"/>
              <a:t>mattis</a:t>
            </a:r>
            <a:r>
              <a:rPr lang="en-US" dirty="0"/>
              <a:t> semper</a:t>
            </a:r>
          </a:p>
          <a:p>
            <a:r>
              <a:rPr lang="en-US" dirty="0" err="1"/>
              <a:t>Nullam</a:t>
            </a:r>
            <a:r>
              <a:rPr lang="en-US" dirty="0"/>
              <a:t> diam </a:t>
            </a:r>
            <a:r>
              <a:rPr lang="en-US" dirty="0" err="1"/>
              <a:t>enim</a:t>
            </a:r>
            <a:r>
              <a:rPr lang="en-US" dirty="0"/>
              <a:t>, </a:t>
            </a:r>
            <a:r>
              <a:rPr lang="en-US" dirty="0" err="1"/>
              <a:t>fringilla</a:t>
            </a:r>
            <a:r>
              <a:rPr lang="en-US" dirty="0"/>
              <a:t> at </a:t>
            </a:r>
            <a:r>
              <a:rPr lang="en-US" dirty="0" err="1"/>
              <a:t>suscipit</a:t>
            </a:r>
            <a:r>
              <a:rPr lang="en-US" dirty="0"/>
              <a:t> </a:t>
            </a:r>
            <a:r>
              <a:rPr lang="en-US" dirty="0" err="1"/>
              <a:t>placerat</a:t>
            </a:r>
            <a:r>
              <a:rPr lang="en-US" dirty="0"/>
              <a:t>, </a:t>
            </a:r>
            <a:r>
              <a:rPr lang="en-US" dirty="0" err="1"/>
              <a:t>dignissim</a:t>
            </a:r>
            <a:r>
              <a:rPr lang="en-US" dirty="0"/>
              <a:t> et </a:t>
            </a:r>
            <a:r>
              <a:rPr lang="en-US" dirty="0" err="1"/>
              <a:t>tellus</a:t>
            </a:r>
            <a:endParaRPr lang="en-US" dirty="0"/>
          </a:p>
          <a:p>
            <a:r>
              <a:rPr lang="en-US" dirty="0" err="1"/>
              <a:t>Vivamus</a:t>
            </a:r>
            <a:r>
              <a:rPr lang="en-US" dirty="0"/>
              <a:t> </a:t>
            </a:r>
            <a:r>
              <a:rPr lang="en-US" dirty="0" err="1"/>
              <a:t>venenatis</a:t>
            </a:r>
            <a:r>
              <a:rPr lang="en-US" dirty="0"/>
              <a:t> </a:t>
            </a:r>
            <a:r>
              <a:rPr lang="en-US" dirty="0" err="1"/>
              <a:t>viverra</a:t>
            </a:r>
            <a:r>
              <a:rPr lang="en-US" dirty="0"/>
              <a:t> </a:t>
            </a:r>
            <a:r>
              <a:rPr lang="en-US" dirty="0" err="1"/>
              <a:t>metus</a:t>
            </a:r>
            <a:r>
              <a:rPr lang="en-US" dirty="0"/>
              <a:t> </a:t>
            </a:r>
            <a:r>
              <a:rPr lang="en-US" dirty="0" err="1"/>
              <a:t>eget</a:t>
            </a:r>
            <a:r>
              <a:rPr lang="en-US" dirty="0"/>
              <a:t> </a:t>
            </a:r>
            <a:r>
              <a:rPr lang="en-US" dirty="0" err="1"/>
              <a:t>ullamcorper</a:t>
            </a:r>
            <a:endParaRPr lang="en-US" dirty="0"/>
          </a:p>
          <a:p>
            <a:r>
              <a:rPr lang="en-US" dirty="0"/>
              <a:t>Donec sit </a:t>
            </a:r>
            <a:r>
              <a:rPr lang="en-US" dirty="0" err="1"/>
              <a:t>amet</a:t>
            </a:r>
            <a:r>
              <a:rPr lang="en-US" dirty="0"/>
              <a:t> </a:t>
            </a:r>
            <a:r>
              <a:rPr lang="en-US" dirty="0" err="1"/>
              <a:t>feugiat</a:t>
            </a:r>
            <a:r>
              <a:rPr lang="en-US" dirty="0"/>
              <a:t> </a:t>
            </a:r>
            <a:r>
              <a:rPr lang="en-US" dirty="0" err="1"/>
              <a:t>nisl</a:t>
            </a:r>
            <a:r>
              <a:rPr lang="en-US" dirty="0"/>
              <a:t>. Duis </a:t>
            </a:r>
            <a:r>
              <a:rPr lang="en-US" dirty="0" err="1"/>
              <a:t>molestie</a:t>
            </a:r>
            <a:r>
              <a:rPr lang="en-US" dirty="0"/>
              <a:t> </a:t>
            </a:r>
            <a:r>
              <a:rPr lang="en-US" dirty="0" err="1"/>
              <a:t>dignissim</a:t>
            </a:r>
            <a:r>
              <a:rPr lang="en-US" dirty="0"/>
              <a:t> </a:t>
            </a:r>
            <a:r>
              <a:rPr lang="en-US" dirty="0" err="1"/>
              <a:t>aliquet</a:t>
            </a:r>
            <a:r>
              <a:rPr lang="en-US" dirty="0"/>
              <a:t>. </a:t>
            </a:r>
            <a:r>
              <a:rPr lang="en-US" dirty="0" err="1"/>
              <a:t>Fusce</a:t>
            </a:r>
            <a:r>
              <a:rPr lang="en-US" dirty="0"/>
              <a:t> </a:t>
            </a:r>
            <a:r>
              <a:rPr lang="en-US" dirty="0" err="1"/>
              <a:t>hendrerit</a:t>
            </a:r>
            <a:r>
              <a:rPr lang="en-US" dirty="0"/>
              <a:t> </a:t>
            </a:r>
            <a:r>
              <a:rPr lang="en-US" dirty="0" err="1"/>
              <a:t>odio</a:t>
            </a:r>
            <a:r>
              <a:rPr lang="en-US" dirty="0"/>
              <a:t> </a:t>
            </a:r>
            <a:r>
              <a:rPr lang="en-US" dirty="0" err="1"/>
              <a:t>nec</a:t>
            </a:r>
            <a:r>
              <a:rPr lang="en-US" dirty="0"/>
              <a:t> </a:t>
            </a:r>
            <a:r>
              <a:rPr lang="en-US" dirty="0" err="1"/>
              <a:t>urna</a:t>
            </a:r>
            <a:r>
              <a:rPr lang="en-US" dirty="0"/>
              <a:t> cursus.</a:t>
            </a:r>
          </a:p>
        </p:txBody>
      </p:sp>
      <p:sp>
        <p:nvSpPr>
          <p:cNvPr id="14" name="Text Placeholder 13">
            <a:extLst>
              <a:ext uri="{FF2B5EF4-FFF2-40B4-BE49-F238E27FC236}">
                <a16:creationId xmlns:a16="http://schemas.microsoft.com/office/drawing/2014/main" id="{3F2B37CB-36BF-373D-C10B-9975346D6E57}"/>
              </a:ext>
            </a:extLst>
          </p:cNvPr>
          <p:cNvSpPr>
            <a:spLocks noGrp="1"/>
          </p:cNvSpPr>
          <p:nvPr>
            <p:ph type="body" sz="quarter" idx="24"/>
          </p:nvPr>
        </p:nvSpPr>
        <p:spPr>
          <a:xfrm>
            <a:off x="9245600" y="2560637"/>
            <a:ext cx="2565400" cy="252413"/>
          </a:xfrm>
        </p:spPr>
        <p:txBody>
          <a:bodyPr/>
          <a:lstStyle/>
          <a:p>
            <a:r>
              <a:rPr lang="da-DK" dirty="0"/>
              <a:t>Lorem ipsum dolor sit amet</a:t>
            </a:r>
          </a:p>
        </p:txBody>
      </p:sp>
      <p:sp>
        <p:nvSpPr>
          <p:cNvPr id="7" name="Content Placeholder 6">
            <a:extLst>
              <a:ext uri="{FF2B5EF4-FFF2-40B4-BE49-F238E27FC236}">
                <a16:creationId xmlns:a16="http://schemas.microsoft.com/office/drawing/2014/main" id="{7BE9975D-2ADA-BABD-143E-CF79646EEA61}"/>
              </a:ext>
            </a:extLst>
          </p:cNvPr>
          <p:cNvSpPr>
            <a:spLocks noGrp="1"/>
          </p:cNvSpPr>
          <p:nvPr>
            <p:ph sz="quarter" idx="17"/>
          </p:nvPr>
        </p:nvSpPr>
        <p:spPr>
          <a:xfrm>
            <a:off x="9247188" y="2857500"/>
            <a:ext cx="2560637" cy="4000500"/>
          </a:xfrm>
        </p:spPr>
        <p:txBody>
          <a:bodyPr/>
          <a:lstStyle/>
          <a:p>
            <a:r>
              <a:rPr lang="en-US" dirty="0"/>
              <a:t>Aenean </a:t>
            </a:r>
            <a:r>
              <a:rPr lang="en-US" dirty="0" err="1"/>
              <a:t>viverra</a:t>
            </a:r>
            <a:r>
              <a:rPr lang="en-US" dirty="0"/>
              <a:t> ex </a:t>
            </a:r>
            <a:r>
              <a:rPr lang="en-US" dirty="0" err="1"/>
              <a:t>turpis</a:t>
            </a:r>
            <a:r>
              <a:rPr lang="en-US" dirty="0"/>
              <a:t>, sit </a:t>
            </a:r>
            <a:r>
              <a:rPr lang="en-US" dirty="0" err="1"/>
              <a:t>amet</a:t>
            </a:r>
            <a:r>
              <a:rPr lang="en-US" dirty="0"/>
              <a:t> </a:t>
            </a:r>
            <a:r>
              <a:rPr lang="en-US" dirty="0" err="1"/>
              <a:t>imperdiet</a:t>
            </a:r>
            <a:r>
              <a:rPr lang="en-US" dirty="0"/>
              <a:t> ligula </a:t>
            </a:r>
            <a:r>
              <a:rPr lang="en-US" dirty="0" err="1"/>
              <a:t>placerat</a:t>
            </a:r>
            <a:r>
              <a:rPr lang="en-US" dirty="0"/>
              <a:t> </a:t>
            </a:r>
            <a:r>
              <a:rPr lang="en-US" dirty="0" err="1"/>
              <a:t>nec</a:t>
            </a:r>
            <a:r>
              <a:rPr lang="en-US" dirty="0"/>
              <a:t>. </a:t>
            </a:r>
          </a:p>
          <a:p>
            <a:r>
              <a:rPr lang="en-US" dirty="0"/>
              <a:t>Morbi sed </a:t>
            </a:r>
            <a:r>
              <a:rPr lang="en-US" dirty="0" err="1"/>
              <a:t>purus</a:t>
            </a:r>
            <a:r>
              <a:rPr lang="en-US" dirty="0"/>
              <a:t> in dui </a:t>
            </a:r>
            <a:r>
              <a:rPr lang="en-US" dirty="0" err="1"/>
              <a:t>mattis</a:t>
            </a:r>
            <a:r>
              <a:rPr lang="en-US" dirty="0"/>
              <a:t> semper</a:t>
            </a:r>
          </a:p>
          <a:p>
            <a:r>
              <a:rPr lang="en-US" dirty="0" err="1"/>
              <a:t>Nullam</a:t>
            </a:r>
            <a:r>
              <a:rPr lang="en-US" dirty="0"/>
              <a:t> diam </a:t>
            </a:r>
            <a:r>
              <a:rPr lang="en-US" dirty="0" err="1"/>
              <a:t>enim</a:t>
            </a:r>
            <a:r>
              <a:rPr lang="en-US" dirty="0"/>
              <a:t>, </a:t>
            </a:r>
            <a:r>
              <a:rPr lang="en-US" dirty="0" err="1"/>
              <a:t>fringilla</a:t>
            </a:r>
            <a:r>
              <a:rPr lang="en-US" dirty="0"/>
              <a:t> at </a:t>
            </a:r>
            <a:r>
              <a:rPr lang="en-US" dirty="0" err="1"/>
              <a:t>suscipit</a:t>
            </a:r>
            <a:r>
              <a:rPr lang="en-US" dirty="0"/>
              <a:t> </a:t>
            </a:r>
            <a:r>
              <a:rPr lang="en-US" dirty="0" err="1"/>
              <a:t>placerat</a:t>
            </a:r>
            <a:r>
              <a:rPr lang="en-US" dirty="0"/>
              <a:t>, </a:t>
            </a:r>
            <a:r>
              <a:rPr lang="en-US" dirty="0" err="1"/>
              <a:t>dignissim</a:t>
            </a:r>
            <a:r>
              <a:rPr lang="en-US" dirty="0"/>
              <a:t> et </a:t>
            </a:r>
            <a:r>
              <a:rPr lang="en-US" dirty="0" err="1"/>
              <a:t>tellus</a:t>
            </a:r>
            <a:endParaRPr lang="en-US" dirty="0"/>
          </a:p>
          <a:p>
            <a:r>
              <a:rPr lang="en-US" dirty="0" err="1"/>
              <a:t>Vivamus</a:t>
            </a:r>
            <a:r>
              <a:rPr lang="en-US" dirty="0"/>
              <a:t> </a:t>
            </a:r>
            <a:r>
              <a:rPr lang="en-US" dirty="0" err="1"/>
              <a:t>venenatis</a:t>
            </a:r>
            <a:r>
              <a:rPr lang="en-US" dirty="0"/>
              <a:t> </a:t>
            </a:r>
            <a:r>
              <a:rPr lang="en-US" dirty="0" err="1"/>
              <a:t>viverra</a:t>
            </a:r>
            <a:r>
              <a:rPr lang="en-US" dirty="0"/>
              <a:t> </a:t>
            </a:r>
            <a:r>
              <a:rPr lang="en-US" dirty="0" err="1"/>
              <a:t>metus</a:t>
            </a:r>
            <a:r>
              <a:rPr lang="en-US" dirty="0"/>
              <a:t> </a:t>
            </a:r>
            <a:r>
              <a:rPr lang="en-US" dirty="0" err="1"/>
              <a:t>eget</a:t>
            </a:r>
            <a:r>
              <a:rPr lang="en-US" dirty="0"/>
              <a:t> </a:t>
            </a:r>
            <a:r>
              <a:rPr lang="en-US" dirty="0" err="1"/>
              <a:t>ullamcorper</a:t>
            </a:r>
            <a:endParaRPr lang="en-US" dirty="0"/>
          </a:p>
          <a:p>
            <a:r>
              <a:rPr lang="en-US" dirty="0"/>
              <a:t>Donec sit </a:t>
            </a:r>
            <a:r>
              <a:rPr lang="en-US" dirty="0" err="1"/>
              <a:t>amet</a:t>
            </a:r>
            <a:r>
              <a:rPr lang="en-US" dirty="0"/>
              <a:t> </a:t>
            </a:r>
            <a:r>
              <a:rPr lang="en-US" dirty="0" err="1"/>
              <a:t>feugiat</a:t>
            </a:r>
            <a:r>
              <a:rPr lang="en-US" dirty="0"/>
              <a:t> </a:t>
            </a:r>
            <a:r>
              <a:rPr lang="en-US" dirty="0" err="1"/>
              <a:t>nisl</a:t>
            </a:r>
            <a:r>
              <a:rPr lang="en-US" dirty="0"/>
              <a:t>. Duis </a:t>
            </a:r>
            <a:r>
              <a:rPr lang="en-US" dirty="0" err="1"/>
              <a:t>molestie</a:t>
            </a:r>
            <a:r>
              <a:rPr lang="en-US" dirty="0"/>
              <a:t> </a:t>
            </a:r>
            <a:r>
              <a:rPr lang="en-US" dirty="0" err="1"/>
              <a:t>dignissim</a:t>
            </a:r>
            <a:r>
              <a:rPr lang="en-US" dirty="0"/>
              <a:t> </a:t>
            </a:r>
            <a:r>
              <a:rPr lang="en-US" dirty="0" err="1"/>
              <a:t>aliquet</a:t>
            </a:r>
            <a:r>
              <a:rPr lang="en-US" dirty="0"/>
              <a:t>. </a:t>
            </a:r>
            <a:r>
              <a:rPr lang="en-US" dirty="0" err="1"/>
              <a:t>Fusce</a:t>
            </a:r>
            <a:r>
              <a:rPr lang="en-US" dirty="0"/>
              <a:t> </a:t>
            </a:r>
            <a:r>
              <a:rPr lang="en-US" dirty="0" err="1"/>
              <a:t>hendrerit</a:t>
            </a:r>
            <a:r>
              <a:rPr lang="en-US" dirty="0"/>
              <a:t> </a:t>
            </a:r>
            <a:r>
              <a:rPr lang="en-US" dirty="0" err="1"/>
              <a:t>odio</a:t>
            </a:r>
            <a:r>
              <a:rPr lang="en-US" dirty="0"/>
              <a:t> </a:t>
            </a:r>
            <a:r>
              <a:rPr lang="en-US" dirty="0" err="1"/>
              <a:t>nec</a:t>
            </a:r>
            <a:r>
              <a:rPr lang="en-US" dirty="0"/>
              <a:t> </a:t>
            </a:r>
            <a:r>
              <a:rPr lang="en-US" dirty="0" err="1"/>
              <a:t>urna</a:t>
            </a:r>
            <a:r>
              <a:rPr lang="en-US" dirty="0"/>
              <a:t> cursus.</a:t>
            </a:r>
          </a:p>
        </p:txBody>
      </p:sp>
      <p:sp>
        <p:nvSpPr>
          <p:cNvPr id="8" name="Date Placeholder 7">
            <a:extLst>
              <a:ext uri="{FF2B5EF4-FFF2-40B4-BE49-F238E27FC236}">
                <a16:creationId xmlns:a16="http://schemas.microsoft.com/office/drawing/2014/main" id="{807C5DB2-E9BE-26BC-F6AC-81F16AF75579}"/>
              </a:ext>
            </a:extLst>
          </p:cNvPr>
          <p:cNvSpPr>
            <a:spLocks noGrp="1"/>
          </p:cNvSpPr>
          <p:nvPr>
            <p:ph type="dt" sz="half" idx="18"/>
          </p:nvPr>
        </p:nvSpPr>
        <p:spPr>
          <a:xfrm>
            <a:off x="381000" y="6483096"/>
            <a:ext cx="1005840" cy="182880"/>
          </a:xfrm>
        </p:spPr>
        <p:txBody>
          <a:bodyPr/>
          <a:lstStyle/>
          <a:p>
            <a:fld id="{6F9C408A-233E-4A51-BCB9-CEF852AAD07C}" type="datetime1">
              <a:rPr lang="en-US" smtClean="0"/>
              <a:pPr/>
              <a:t>1/27/25</a:t>
            </a:fld>
            <a:endParaRPr lang="en-US" dirty="0"/>
          </a:p>
        </p:txBody>
      </p:sp>
      <p:sp>
        <p:nvSpPr>
          <p:cNvPr id="9" name="Footer Placeholder 8">
            <a:extLst>
              <a:ext uri="{FF2B5EF4-FFF2-40B4-BE49-F238E27FC236}">
                <a16:creationId xmlns:a16="http://schemas.microsoft.com/office/drawing/2014/main" id="{09EDF9CA-E805-5993-BC97-163A5848BB77}"/>
              </a:ext>
            </a:extLst>
          </p:cNvPr>
          <p:cNvSpPr>
            <a:spLocks noGrp="1"/>
          </p:cNvSpPr>
          <p:nvPr>
            <p:ph type="ftr" sz="quarter" idx="19"/>
          </p:nvPr>
        </p:nvSpPr>
        <p:spPr>
          <a:xfrm>
            <a:off x="1876425" y="6483096"/>
            <a:ext cx="8778240" cy="182880"/>
          </a:xfrm>
        </p:spPr>
        <p:txBody>
          <a:bodyPr/>
          <a:lstStyle/>
          <a:p>
            <a:r>
              <a:rPr lang="en-US" dirty="0"/>
              <a:t>Footnotes placeholder</a:t>
            </a:r>
          </a:p>
          <a:p>
            <a:endParaRPr lang="en-US" dirty="0"/>
          </a:p>
          <a:p>
            <a:endParaRPr lang="en-US" dirty="0"/>
          </a:p>
        </p:txBody>
      </p:sp>
      <p:sp>
        <p:nvSpPr>
          <p:cNvPr id="10" name="Slide Number Placeholder 9">
            <a:extLst>
              <a:ext uri="{FF2B5EF4-FFF2-40B4-BE49-F238E27FC236}">
                <a16:creationId xmlns:a16="http://schemas.microsoft.com/office/drawing/2014/main" id="{F0D2964F-32B2-B71D-D9CB-739F4895352F}"/>
              </a:ext>
            </a:extLst>
          </p:cNvPr>
          <p:cNvSpPr>
            <a:spLocks noGrp="1"/>
          </p:cNvSpPr>
          <p:nvPr>
            <p:ph type="sldNum" sz="quarter" idx="20"/>
          </p:nvPr>
        </p:nvSpPr>
        <p:spPr>
          <a:xfrm>
            <a:off x="11259186" y="6483096"/>
            <a:ext cx="548640" cy="182880"/>
          </a:xfrm>
        </p:spPr>
        <p:txBody>
          <a:bodyPr/>
          <a:lstStyle/>
          <a:p>
            <a:fld id="{CE102EFF-BD60-4227-96A6-04081FB4DF78}" type="slidenum">
              <a:rPr lang="en-US" smtClean="0"/>
              <a:pPr/>
              <a:t>13</a:t>
            </a:fld>
            <a:endParaRPr lang="en-US"/>
          </a:p>
        </p:txBody>
      </p:sp>
      <p:sp>
        <p:nvSpPr>
          <p:cNvPr id="11" name="Text Placeholder 10">
            <a:extLst>
              <a:ext uri="{FF2B5EF4-FFF2-40B4-BE49-F238E27FC236}">
                <a16:creationId xmlns:a16="http://schemas.microsoft.com/office/drawing/2014/main" id="{220EA9B4-4190-622D-9A17-589A82368180}"/>
              </a:ext>
            </a:extLst>
          </p:cNvPr>
          <p:cNvSpPr>
            <a:spLocks noGrp="1"/>
          </p:cNvSpPr>
          <p:nvPr>
            <p:ph type="body" sz="quarter" idx="21"/>
          </p:nvPr>
        </p:nvSpPr>
        <p:spPr>
          <a:xfrm>
            <a:off x="381000" y="2560637"/>
            <a:ext cx="2560638" cy="252413"/>
          </a:xfrm>
        </p:spPr>
        <p:txBody>
          <a:bodyPr/>
          <a:lstStyle/>
          <a:p>
            <a:r>
              <a:rPr lang="da-DK" dirty="0"/>
              <a:t>Lorem ipsum dolor sit amet</a:t>
            </a:r>
          </a:p>
        </p:txBody>
      </p:sp>
      <p:sp>
        <p:nvSpPr>
          <p:cNvPr id="12" name="Text Placeholder 11">
            <a:extLst>
              <a:ext uri="{FF2B5EF4-FFF2-40B4-BE49-F238E27FC236}">
                <a16:creationId xmlns:a16="http://schemas.microsoft.com/office/drawing/2014/main" id="{65306A75-0442-D712-8ACA-F1C743CC63C7}"/>
              </a:ext>
            </a:extLst>
          </p:cNvPr>
          <p:cNvSpPr>
            <a:spLocks noGrp="1"/>
          </p:cNvSpPr>
          <p:nvPr>
            <p:ph type="body" sz="quarter" idx="22"/>
          </p:nvPr>
        </p:nvSpPr>
        <p:spPr>
          <a:xfrm>
            <a:off x="3336925" y="2560637"/>
            <a:ext cx="2560638" cy="252413"/>
          </a:xfrm>
        </p:spPr>
        <p:txBody>
          <a:bodyPr/>
          <a:lstStyle/>
          <a:p>
            <a:r>
              <a:rPr lang="da-DK" dirty="0"/>
              <a:t>Lorem ipsum dolor sit amet</a:t>
            </a:r>
          </a:p>
        </p:txBody>
      </p:sp>
      <p:sp>
        <p:nvSpPr>
          <p:cNvPr id="13" name="Text Placeholder 12">
            <a:extLst>
              <a:ext uri="{FF2B5EF4-FFF2-40B4-BE49-F238E27FC236}">
                <a16:creationId xmlns:a16="http://schemas.microsoft.com/office/drawing/2014/main" id="{C1307639-0608-30FF-2FC2-35E1FFEF720F}"/>
              </a:ext>
            </a:extLst>
          </p:cNvPr>
          <p:cNvSpPr>
            <a:spLocks noGrp="1"/>
          </p:cNvSpPr>
          <p:nvPr>
            <p:ph type="body" sz="quarter" idx="23"/>
          </p:nvPr>
        </p:nvSpPr>
        <p:spPr>
          <a:xfrm>
            <a:off x="6291263" y="2560637"/>
            <a:ext cx="2560637" cy="252413"/>
          </a:xfrm>
        </p:spPr>
        <p:txBody>
          <a:bodyPr/>
          <a:lstStyle/>
          <a:p>
            <a:r>
              <a:rPr lang="da-DK" dirty="0"/>
              <a:t>Lorem ipsum dolor sit amet</a:t>
            </a:r>
          </a:p>
        </p:txBody>
      </p:sp>
    </p:spTree>
    <p:extLst>
      <p:ext uri="{BB962C8B-B14F-4D97-AF65-F5344CB8AC3E}">
        <p14:creationId xmlns:p14="http://schemas.microsoft.com/office/powerpoint/2010/main" val="2983909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9E5F309-8588-C491-5175-A164AB80B535}"/>
              </a:ext>
            </a:extLst>
          </p:cNvPr>
          <p:cNvSpPr/>
          <p:nvPr/>
        </p:nvSpPr>
        <p:spPr>
          <a:xfrm>
            <a:off x="8964706" y="2348753"/>
            <a:ext cx="3227294" cy="3690859"/>
          </a:xfrm>
          <a:prstGeom prst="rect">
            <a:avLst/>
          </a:prstGeom>
          <a:solidFill>
            <a:srgbClr val="2FE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24616C35-54A8-397F-CD69-C56A974C7F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31968" y="3573954"/>
            <a:ext cx="2855214" cy="2855214"/>
          </a:xfrm>
          <a:prstGeom prst="rect">
            <a:avLst/>
          </a:prstGeom>
        </p:spPr>
      </p:pic>
      <p:sp>
        <p:nvSpPr>
          <p:cNvPr id="2" name="Title 1">
            <a:extLst>
              <a:ext uri="{FF2B5EF4-FFF2-40B4-BE49-F238E27FC236}">
                <a16:creationId xmlns:a16="http://schemas.microsoft.com/office/drawing/2014/main" id="{510D8098-DC0F-B2E0-8F3A-6F25F781972F}"/>
              </a:ext>
            </a:extLst>
          </p:cNvPr>
          <p:cNvSpPr>
            <a:spLocks noGrp="1"/>
          </p:cNvSpPr>
          <p:nvPr>
            <p:ph type="title"/>
          </p:nvPr>
        </p:nvSpPr>
        <p:spPr>
          <a:xfrm>
            <a:off x="381000" y="457200"/>
            <a:ext cx="9934575" cy="338328"/>
          </a:xfrm>
        </p:spPr>
        <p:txBody>
          <a:bodyPr/>
          <a:lstStyle/>
          <a:p>
            <a:r>
              <a:rPr lang="en-US"/>
              <a:t>Title of the slide</a:t>
            </a:r>
            <a:endParaRPr lang="en-US" dirty="0"/>
          </a:p>
        </p:txBody>
      </p:sp>
      <p:sp>
        <p:nvSpPr>
          <p:cNvPr id="3" name="Text Placeholder 2">
            <a:extLst>
              <a:ext uri="{FF2B5EF4-FFF2-40B4-BE49-F238E27FC236}">
                <a16:creationId xmlns:a16="http://schemas.microsoft.com/office/drawing/2014/main" id="{DAAA2257-58ED-84BD-C6A5-534E5E4A242A}"/>
              </a:ext>
            </a:extLst>
          </p:cNvPr>
          <p:cNvSpPr>
            <a:spLocks noGrp="1"/>
          </p:cNvSpPr>
          <p:nvPr>
            <p:ph type="body" sz="quarter" idx="13"/>
          </p:nvPr>
        </p:nvSpPr>
        <p:spPr>
          <a:xfrm>
            <a:off x="381000" y="818388"/>
            <a:ext cx="9934575" cy="274320"/>
          </a:xfrm>
        </p:spPr>
        <p:txBody>
          <a:bodyPr/>
          <a:lstStyle/>
          <a:p>
            <a:r>
              <a:rPr lang="en-US"/>
              <a:t>Subtitle – optional </a:t>
            </a:r>
            <a:endParaRPr lang="en-US" dirty="0"/>
          </a:p>
        </p:txBody>
      </p:sp>
      <p:sp>
        <p:nvSpPr>
          <p:cNvPr id="4" name="Content Placeholder 3">
            <a:extLst>
              <a:ext uri="{FF2B5EF4-FFF2-40B4-BE49-F238E27FC236}">
                <a16:creationId xmlns:a16="http://schemas.microsoft.com/office/drawing/2014/main" id="{1CF3489F-85F5-4497-DC63-F0AA4908667B}"/>
              </a:ext>
            </a:extLst>
          </p:cNvPr>
          <p:cNvSpPr>
            <a:spLocks noGrp="1"/>
          </p:cNvSpPr>
          <p:nvPr>
            <p:ph sz="quarter" idx="14"/>
          </p:nvPr>
        </p:nvSpPr>
        <p:spPr>
          <a:xfrm>
            <a:off x="381000" y="2857500"/>
            <a:ext cx="2560638" cy="4000500"/>
          </a:xfrm>
        </p:spPr>
        <p:txBody>
          <a:bodyPr/>
          <a:lstStyle/>
          <a:p>
            <a:r>
              <a:rPr lang="en-US"/>
              <a:t> Aenean viverra ex turpis, sit amet imperdiet ligula placerat nec. </a:t>
            </a:r>
          </a:p>
          <a:p>
            <a:r>
              <a:rPr lang="en-US"/>
              <a:t>Morbi sed purus in dui mattis semper</a:t>
            </a:r>
          </a:p>
          <a:p>
            <a:r>
              <a:rPr lang="en-US"/>
              <a:t>Nullam diam enim, fringilla at suscipit placerat, dignissim et tellus</a:t>
            </a:r>
          </a:p>
          <a:p>
            <a:r>
              <a:rPr lang="en-US"/>
              <a:t>Vivamus venenatis viverra metus eget ullamcorper</a:t>
            </a:r>
          </a:p>
          <a:p>
            <a:r>
              <a:rPr lang="en-US"/>
              <a:t>Donec sit amet feugiat nisl. Duis molestie dignissim aliquet. Fusce hendrerit odio nec urna cursus.</a:t>
            </a:r>
            <a:endParaRPr lang="en-US" dirty="0"/>
          </a:p>
        </p:txBody>
      </p:sp>
      <p:sp>
        <p:nvSpPr>
          <p:cNvPr id="5" name="Content Placeholder 4">
            <a:extLst>
              <a:ext uri="{FF2B5EF4-FFF2-40B4-BE49-F238E27FC236}">
                <a16:creationId xmlns:a16="http://schemas.microsoft.com/office/drawing/2014/main" id="{A34CD1EB-C97D-712F-00E8-EDA27156A747}"/>
              </a:ext>
            </a:extLst>
          </p:cNvPr>
          <p:cNvSpPr>
            <a:spLocks noGrp="1"/>
          </p:cNvSpPr>
          <p:nvPr>
            <p:ph sz="quarter" idx="15"/>
          </p:nvPr>
        </p:nvSpPr>
        <p:spPr>
          <a:xfrm>
            <a:off x="3336925" y="2857500"/>
            <a:ext cx="2560638" cy="4000500"/>
          </a:xfrm>
        </p:spPr>
        <p:txBody>
          <a:bodyPr/>
          <a:lstStyle/>
          <a:p>
            <a:r>
              <a:rPr lang="en-US"/>
              <a:t>Aenean viverra ex turpis, sit amet imperdiet ligula placerat nec. </a:t>
            </a:r>
          </a:p>
          <a:p>
            <a:r>
              <a:rPr lang="en-US"/>
              <a:t>Morbi sed purus in dui mattis semper</a:t>
            </a:r>
          </a:p>
          <a:p>
            <a:r>
              <a:rPr lang="en-US"/>
              <a:t>Nullam diam enim, fringilla at suscipit placerat, dignissim et tellus</a:t>
            </a:r>
          </a:p>
          <a:p>
            <a:r>
              <a:rPr lang="en-US"/>
              <a:t>Vivamus venenatis viverra metus eget ullamcorper</a:t>
            </a:r>
          </a:p>
          <a:p>
            <a:r>
              <a:rPr lang="en-US"/>
              <a:t>Donec sit amet feugiat nisl. Duis molestie dignissim aliquet. Fusce hendrerit odio nec urna cursus.</a:t>
            </a:r>
            <a:endParaRPr lang="en-US" dirty="0"/>
          </a:p>
        </p:txBody>
      </p:sp>
      <p:sp>
        <p:nvSpPr>
          <p:cNvPr id="6" name="Content Placeholder 5">
            <a:extLst>
              <a:ext uri="{FF2B5EF4-FFF2-40B4-BE49-F238E27FC236}">
                <a16:creationId xmlns:a16="http://schemas.microsoft.com/office/drawing/2014/main" id="{CB006C6D-7AB3-A37B-831D-82089A6E125F}"/>
              </a:ext>
            </a:extLst>
          </p:cNvPr>
          <p:cNvSpPr>
            <a:spLocks noGrp="1"/>
          </p:cNvSpPr>
          <p:nvPr>
            <p:ph sz="quarter" idx="16"/>
          </p:nvPr>
        </p:nvSpPr>
        <p:spPr>
          <a:xfrm>
            <a:off x="6291263" y="2857500"/>
            <a:ext cx="2560637" cy="4000500"/>
          </a:xfrm>
        </p:spPr>
        <p:txBody>
          <a:bodyPr/>
          <a:lstStyle/>
          <a:p>
            <a:r>
              <a:rPr lang="en-US" dirty="0"/>
              <a:t>Aenean </a:t>
            </a:r>
            <a:r>
              <a:rPr lang="en-US" dirty="0" err="1"/>
              <a:t>viverra</a:t>
            </a:r>
            <a:r>
              <a:rPr lang="en-US" dirty="0"/>
              <a:t> ex </a:t>
            </a:r>
            <a:r>
              <a:rPr lang="en-US" dirty="0" err="1"/>
              <a:t>turpis</a:t>
            </a:r>
            <a:r>
              <a:rPr lang="en-US" dirty="0"/>
              <a:t>, sit </a:t>
            </a:r>
            <a:r>
              <a:rPr lang="en-US" dirty="0" err="1"/>
              <a:t>amet</a:t>
            </a:r>
            <a:r>
              <a:rPr lang="en-US" dirty="0"/>
              <a:t> </a:t>
            </a:r>
            <a:r>
              <a:rPr lang="en-US" dirty="0" err="1"/>
              <a:t>imperdiet</a:t>
            </a:r>
            <a:r>
              <a:rPr lang="en-US" dirty="0"/>
              <a:t> ligula </a:t>
            </a:r>
            <a:r>
              <a:rPr lang="en-US" dirty="0" err="1"/>
              <a:t>placerat</a:t>
            </a:r>
            <a:r>
              <a:rPr lang="en-US" dirty="0"/>
              <a:t> </a:t>
            </a:r>
            <a:r>
              <a:rPr lang="en-US" dirty="0" err="1"/>
              <a:t>nec</a:t>
            </a:r>
            <a:r>
              <a:rPr lang="en-US" dirty="0"/>
              <a:t>. </a:t>
            </a:r>
          </a:p>
          <a:p>
            <a:r>
              <a:rPr lang="en-US" dirty="0"/>
              <a:t>Morbi sed </a:t>
            </a:r>
            <a:r>
              <a:rPr lang="en-US" dirty="0" err="1"/>
              <a:t>purus</a:t>
            </a:r>
            <a:r>
              <a:rPr lang="en-US" dirty="0"/>
              <a:t> in dui </a:t>
            </a:r>
            <a:r>
              <a:rPr lang="en-US" dirty="0" err="1"/>
              <a:t>mattis</a:t>
            </a:r>
            <a:r>
              <a:rPr lang="en-US" dirty="0"/>
              <a:t> semper</a:t>
            </a:r>
          </a:p>
          <a:p>
            <a:r>
              <a:rPr lang="en-US" dirty="0" err="1"/>
              <a:t>Nullam</a:t>
            </a:r>
            <a:r>
              <a:rPr lang="en-US" dirty="0"/>
              <a:t> diam </a:t>
            </a:r>
            <a:r>
              <a:rPr lang="en-US" dirty="0" err="1"/>
              <a:t>enim</a:t>
            </a:r>
            <a:r>
              <a:rPr lang="en-US" dirty="0"/>
              <a:t>, </a:t>
            </a:r>
            <a:r>
              <a:rPr lang="en-US" dirty="0" err="1"/>
              <a:t>fringilla</a:t>
            </a:r>
            <a:r>
              <a:rPr lang="en-US" dirty="0"/>
              <a:t> at </a:t>
            </a:r>
            <a:r>
              <a:rPr lang="en-US" dirty="0" err="1"/>
              <a:t>suscipit</a:t>
            </a:r>
            <a:r>
              <a:rPr lang="en-US" dirty="0"/>
              <a:t> </a:t>
            </a:r>
            <a:r>
              <a:rPr lang="en-US" dirty="0" err="1"/>
              <a:t>placerat</a:t>
            </a:r>
            <a:r>
              <a:rPr lang="en-US" dirty="0"/>
              <a:t>, </a:t>
            </a:r>
            <a:r>
              <a:rPr lang="en-US" dirty="0" err="1"/>
              <a:t>dignissim</a:t>
            </a:r>
            <a:r>
              <a:rPr lang="en-US" dirty="0"/>
              <a:t> et </a:t>
            </a:r>
            <a:r>
              <a:rPr lang="en-US" dirty="0" err="1"/>
              <a:t>tellus</a:t>
            </a:r>
            <a:endParaRPr lang="en-US" dirty="0"/>
          </a:p>
          <a:p>
            <a:r>
              <a:rPr lang="en-US" dirty="0" err="1"/>
              <a:t>Vivamus</a:t>
            </a:r>
            <a:r>
              <a:rPr lang="en-US" dirty="0"/>
              <a:t> </a:t>
            </a:r>
            <a:r>
              <a:rPr lang="en-US" dirty="0" err="1"/>
              <a:t>venenatis</a:t>
            </a:r>
            <a:r>
              <a:rPr lang="en-US" dirty="0"/>
              <a:t> </a:t>
            </a:r>
            <a:r>
              <a:rPr lang="en-US" dirty="0" err="1"/>
              <a:t>viverra</a:t>
            </a:r>
            <a:r>
              <a:rPr lang="en-US" dirty="0"/>
              <a:t> </a:t>
            </a:r>
            <a:r>
              <a:rPr lang="en-US" dirty="0" err="1"/>
              <a:t>metus</a:t>
            </a:r>
            <a:r>
              <a:rPr lang="en-US" dirty="0"/>
              <a:t> </a:t>
            </a:r>
            <a:r>
              <a:rPr lang="en-US" dirty="0" err="1"/>
              <a:t>eget</a:t>
            </a:r>
            <a:r>
              <a:rPr lang="en-US" dirty="0"/>
              <a:t> </a:t>
            </a:r>
            <a:r>
              <a:rPr lang="en-US" dirty="0" err="1"/>
              <a:t>ullamcorper</a:t>
            </a:r>
            <a:endParaRPr lang="en-US" dirty="0"/>
          </a:p>
          <a:p>
            <a:r>
              <a:rPr lang="en-US" dirty="0"/>
              <a:t>Donec sit </a:t>
            </a:r>
            <a:r>
              <a:rPr lang="en-US" dirty="0" err="1"/>
              <a:t>amet</a:t>
            </a:r>
            <a:r>
              <a:rPr lang="en-US" dirty="0"/>
              <a:t> </a:t>
            </a:r>
            <a:r>
              <a:rPr lang="en-US" dirty="0" err="1"/>
              <a:t>feugiat</a:t>
            </a:r>
            <a:r>
              <a:rPr lang="en-US" dirty="0"/>
              <a:t> </a:t>
            </a:r>
            <a:r>
              <a:rPr lang="en-US" dirty="0" err="1"/>
              <a:t>nisl</a:t>
            </a:r>
            <a:r>
              <a:rPr lang="en-US" dirty="0"/>
              <a:t>. Duis </a:t>
            </a:r>
            <a:r>
              <a:rPr lang="en-US" dirty="0" err="1"/>
              <a:t>molestie</a:t>
            </a:r>
            <a:r>
              <a:rPr lang="en-US" dirty="0"/>
              <a:t> </a:t>
            </a:r>
            <a:r>
              <a:rPr lang="en-US" dirty="0" err="1"/>
              <a:t>dignissim</a:t>
            </a:r>
            <a:r>
              <a:rPr lang="en-US" dirty="0"/>
              <a:t> </a:t>
            </a:r>
            <a:r>
              <a:rPr lang="en-US" dirty="0" err="1"/>
              <a:t>aliquet</a:t>
            </a:r>
            <a:r>
              <a:rPr lang="en-US" dirty="0"/>
              <a:t>. </a:t>
            </a:r>
            <a:r>
              <a:rPr lang="en-US" dirty="0" err="1"/>
              <a:t>Fusce</a:t>
            </a:r>
            <a:r>
              <a:rPr lang="en-US" dirty="0"/>
              <a:t> </a:t>
            </a:r>
            <a:r>
              <a:rPr lang="en-US" dirty="0" err="1"/>
              <a:t>hendrerit</a:t>
            </a:r>
            <a:r>
              <a:rPr lang="en-US" dirty="0"/>
              <a:t> </a:t>
            </a:r>
            <a:r>
              <a:rPr lang="en-US" dirty="0" err="1"/>
              <a:t>odio</a:t>
            </a:r>
            <a:r>
              <a:rPr lang="en-US" dirty="0"/>
              <a:t> </a:t>
            </a:r>
            <a:r>
              <a:rPr lang="en-US" dirty="0" err="1"/>
              <a:t>nec</a:t>
            </a:r>
            <a:r>
              <a:rPr lang="en-US" dirty="0"/>
              <a:t> </a:t>
            </a:r>
            <a:r>
              <a:rPr lang="en-US" dirty="0" err="1"/>
              <a:t>urna</a:t>
            </a:r>
            <a:r>
              <a:rPr lang="en-US" dirty="0"/>
              <a:t> cursus.</a:t>
            </a:r>
          </a:p>
        </p:txBody>
      </p:sp>
      <p:sp>
        <p:nvSpPr>
          <p:cNvPr id="18" name="Content Placeholder 17">
            <a:extLst>
              <a:ext uri="{FF2B5EF4-FFF2-40B4-BE49-F238E27FC236}">
                <a16:creationId xmlns:a16="http://schemas.microsoft.com/office/drawing/2014/main" id="{7C8374F2-FFA1-C0DD-9A82-66B910D2818B}"/>
              </a:ext>
            </a:extLst>
          </p:cNvPr>
          <p:cNvSpPr>
            <a:spLocks noGrp="1"/>
          </p:cNvSpPr>
          <p:nvPr>
            <p:ph sz="quarter" idx="17"/>
          </p:nvPr>
        </p:nvSpPr>
        <p:spPr>
          <a:xfrm>
            <a:off x="9247188" y="2560637"/>
            <a:ext cx="2560637" cy="3480548"/>
          </a:xfrm>
        </p:spPr>
        <p:txBody>
          <a:bodyPr/>
          <a:lstStyle/>
          <a:p>
            <a:pPr marL="0" indent="0">
              <a:buNone/>
            </a:pPr>
            <a:r>
              <a:rPr lang="en-US" sz="1600" b="1" dirty="0"/>
              <a:t>Lorem ipsum dolor sit </a:t>
            </a:r>
            <a:r>
              <a:rPr lang="en-US" sz="1600" b="1" dirty="0" err="1"/>
              <a:t>amet</a:t>
            </a:r>
            <a:endParaRPr lang="en-US" sz="1600" b="1" dirty="0"/>
          </a:p>
          <a:p>
            <a:pPr marL="0" indent="0">
              <a:buNone/>
            </a:pPr>
            <a:r>
              <a:rPr lang="en-US" sz="1600" dirty="0" err="1">
                <a:latin typeface="+mj-lt"/>
              </a:rPr>
              <a:t>Consectetur</a:t>
            </a:r>
            <a:r>
              <a:rPr lang="en-US" sz="1600" dirty="0">
                <a:latin typeface="+mj-lt"/>
              </a:rPr>
              <a:t> </a:t>
            </a:r>
            <a:r>
              <a:rPr lang="en-US" sz="1600" dirty="0" err="1">
                <a:latin typeface="+mj-lt"/>
              </a:rPr>
              <a:t>adipiscing</a:t>
            </a:r>
            <a:r>
              <a:rPr lang="en-US" sz="1600" dirty="0">
                <a:latin typeface="+mj-lt"/>
              </a:rPr>
              <a:t> </a:t>
            </a:r>
            <a:r>
              <a:rPr lang="en-US" sz="1600" dirty="0" err="1">
                <a:latin typeface="+mj-lt"/>
              </a:rPr>
              <a:t>elit</a:t>
            </a:r>
            <a:r>
              <a:rPr lang="en-US" sz="1600" dirty="0">
                <a:latin typeface="+mj-lt"/>
              </a:rPr>
              <a:t>. </a:t>
            </a:r>
            <a:r>
              <a:rPr lang="en-US" sz="1600" dirty="0" err="1">
                <a:latin typeface="+mj-lt"/>
              </a:rPr>
              <a:t>Aliquam</a:t>
            </a:r>
            <a:r>
              <a:rPr lang="en-US" sz="1600" dirty="0">
                <a:latin typeface="+mj-lt"/>
              </a:rPr>
              <a:t> </a:t>
            </a:r>
            <a:r>
              <a:rPr lang="en-US" sz="1600" dirty="0" err="1">
                <a:latin typeface="+mj-lt"/>
              </a:rPr>
              <a:t>nec</a:t>
            </a:r>
            <a:r>
              <a:rPr lang="en-US" sz="1600" dirty="0">
                <a:latin typeface="+mj-lt"/>
              </a:rPr>
              <a:t> </a:t>
            </a:r>
            <a:r>
              <a:rPr lang="en-US" sz="1600" dirty="0" err="1">
                <a:latin typeface="+mj-lt"/>
              </a:rPr>
              <a:t>molestie</a:t>
            </a:r>
            <a:r>
              <a:rPr lang="en-US" sz="1600" dirty="0">
                <a:latin typeface="+mj-lt"/>
              </a:rPr>
              <a:t> </a:t>
            </a:r>
            <a:r>
              <a:rPr lang="en-US" sz="1600" dirty="0" err="1">
                <a:latin typeface="+mj-lt"/>
              </a:rPr>
              <a:t>lacus</a:t>
            </a:r>
            <a:r>
              <a:rPr lang="en-US" sz="1600" dirty="0">
                <a:latin typeface="+mj-lt"/>
              </a:rPr>
              <a:t>, sed </a:t>
            </a:r>
            <a:r>
              <a:rPr lang="en-US" sz="1600" dirty="0" err="1">
                <a:latin typeface="+mj-lt"/>
              </a:rPr>
              <a:t>vehicula</a:t>
            </a:r>
            <a:r>
              <a:rPr lang="en-US" sz="1600" dirty="0">
                <a:latin typeface="+mj-lt"/>
              </a:rPr>
              <a:t> est. Aenean </a:t>
            </a:r>
            <a:r>
              <a:rPr lang="en-US" sz="1600" dirty="0" err="1">
                <a:latin typeface="+mj-lt"/>
              </a:rPr>
              <a:t>viverra</a:t>
            </a:r>
            <a:r>
              <a:rPr lang="en-US" sz="1600" dirty="0">
                <a:latin typeface="+mj-lt"/>
              </a:rPr>
              <a:t> ex </a:t>
            </a:r>
            <a:r>
              <a:rPr lang="en-US" sz="1600" dirty="0" err="1">
                <a:latin typeface="+mj-lt"/>
              </a:rPr>
              <a:t>turpis</a:t>
            </a:r>
            <a:r>
              <a:rPr lang="en-US" sz="1600" dirty="0">
                <a:latin typeface="+mj-lt"/>
              </a:rPr>
              <a:t>, sit </a:t>
            </a:r>
            <a:r>
              <a:rPr lang="en-US" sz="1600" dirty="0" err="1">
                <a:latin typeface="+mj-lt"/>
              </a:rPr>
              <a:t>amet</a:t>
            </a:r>
            <a:r>
              <a:rPr lang="en-US" sz="1600" dirty="0">
                <a:latin typeface="+mj-lt"/>
              </a:rPr>
              <a:t> </a:t>
            </a:r>
            <a:r>
              <a:rPr lang="en-US" sz="1600" dirty="0" err="1">
                <a:latin typeface="+mj-lt"/>
              </a:rPr>
              <a:t>imperdiet</a:t>
            </a:r>
            <a:r>
              <a:rPr lang="en-US" sz="1600" dirty="0">
                <a:latin typeface="+mj-lt"/>
              </a:rPr>
              <a:t> ligula </a:t>
            </a:r>
            <a:r>
              <a:rPr lang="en-US" sz="1600" dirty="0" err="1">
                <a:latin typeface="+mj-lt"/>
              </a:rPr>
              <a:t>placerat</a:t>
            </a:r>
            <a:r>
              <a:rPr lang="en-US" sz="1600" dirty="0">
                <a:latin typeface="+mj-lt"/>
              </a:rPr>
              <a:t> </a:t>
            </a:r>
            <a:r>
              <a:rPr lang="en-US" sz="1600" dirty="0" err="1">
                <a:latin typeface="+mj-lt"/>
              </a:rPr>
              <a:t>nec</a:t>
            </a:r>
            <a:r>
              <a:rPr lang="en-US" sz="1600" dirty="0"/>
              <a:t>. </a:t>
            </a:r>
          </a:p>
        </p:txBody>
      </p:sp>
      <p:sp>
        <p:nvSpPr>
          <p:cNvPr id="8" name="Date Placeholder 7">
            <a:extLst>
              <a:ext uri="{FF2B5EF4-FFF2-40B4-BE49-F238E27FC236}">
                <a16:creationId xmlns:a16="http://schemas.microsoft.com/office/drawing/2014/main" id="{807C5DB2-E9BE-26BC-F6AC-81F16AF75579}"/>
              </a:ext>
            </a:extLst>
          </p:cNvPr>
          <p:cNvSpPr>
            <a:spLocks noGrp="1"/>
          </p:cNvSpPr>
          <p:nvPr>
            <p:ph type="dt" sz="half" idx="18"/>
          </p:nvPr>
        </p:nvSpPr>
        <p:spPr>
          <a:xfrm>
            <a:off x="381000" y="6483096"/>
            <a:ext cx="1005840" cy="182880"/>
          </a:xfrm>
        </p:spPr>
        <p:txBody>
          <a:bodyPr/>
          <a:lstStyle/>
          <a:p>
            <a:fld id="{6F9C408A-233E-4A51-BCB9-CEF852AAD07C}" type="datetime1">
              <a:rPr lang="en-US" smtClean="0"/>
              <a:pPr/>
              <a:t>1/27/25</a:t>
            </a:fld>
            <a:endParaRPr lang="en-US" dirty="0"/>
          </a:p>
        </p:txBody>
      </p:sp>
      <p:sp>
        <p:nvSpPr>
          <p:cNvPr id="9" name="Footer Placeholder 8">
            <a:extLst>
              <a:ext uri="{FF2B5EF4-FFF2-40B4-BE49-F238E27FC236}">
                <a16:creationId xmlns:a16="http://schemas.microsoft.com/office/drawing/2014/main" id="{09EDF9CA-E805-5993-BC97-163A5848BB77}"/>
              </a:ext>
            </a:extLst>
          </p:cNvPr>
          <p:cNvSpPr>
            <a:spLocks noGrp="1"/>
          </p:cNvSpPr>
          <p:nvPr>
            <p:ph type="ftr" sz="quarter" idx="19"/>
          </p:nvPr>
        </p:nvSpPr>
        <p:spPr>
          <a:xfrm>
            <a:off x="1876425" y="6483096"/>
            <a:ext cx="8778240" cy="182880"/>
          </a:xfrm>
        </p:spPr>
        <p:txBody>
          <a:bodyPr/>
          <a:lstStyle/>
          <a:p>
            <a:r>
              <a:rPr lang="en-US" dirty="0"/>
              <a:t>Footnotes placeholder</a:t>
            </a:r>
          </a:p>
          <a:p>
            <a:endParaRPr lang="en-US" dirty="0"/>
          </a:p>
          <a:p>
            <a:endParaRPr lang="en-US" dirty="0"/>
          </a:p>
        </p:txBody>
      </p:sp>
      <p:sp>
        <p:nvSpPr>
          <p:cNvPr id="10" name="Slide Number Placeholder 9">
            <a:extLst>
              <a:ext uri="{FF2B5EF4-FFF2-40B4-BE49-F238E27FC236}">
                <a16:creationId xmlns:a16="http://schemas.microsoft.com/office/drawing/2014/main" id="{F0D2964F-32B2-B71D-D9CB-739F4895352F}"/>
              </a:ext>
            </a:extLst>
          </p:cNvPr>
          <p:cNvSpPr>
            <a:spLocks noGrp="1"/>
          </p:cNvSpPr>
          <p:nvPr>
            <p:ph type="sldNum" sz="quarter" idx="20"/>
          </p:nvPr>
        </p:nvSpPr>
        <p:spPr>
          <a:xfrm>
            <a:off x="11259186" y="6483096"/>
            <a:ext cx="548640" cy="182880"/>
          </a:xfrm>
        </p:spPr>
        <p:txBody>
          <a:bodyPr/>
          <a:lstStyle/>
          <a:p>
            <a:fld id="{CE102EFF-BD60-4227-96A6-04081FB4DF78}" type="slidenum">
              <a:rPr lang="en-US" smtClean="0"/>
              <a:pPr/>
              <a:t>14</a:t>
            </a:fld>
            <a:endParaRPr lang="en-US"/>
          </a:p>
        </p:txBody>
      </p:sp>
      <p:sp>
        <p:nvSpPr>
          <p:cNvPr id="11" name="Text Placeholder 10">
            <a:extLst>
              <a:ext uri="{FF2B5EF4-FFF2-40B4-BE49-F238E27FC236}">
                <a16:creationId xmlns:a16="http://schemas.microsoft.com/office/drawing/2014/main" id="{220EA9B4-4190-622D-9A17-589A82368180}"/>
              </a:ext>
            </a:extLst>
          </p:cNvPr>
          <p:cNvSpPr>
            <a:spLocks noGrp="1"/>
          </p:cNvSpPr>
          <p:nvPr>
            <p:ph type="body" sz="quarter" idx="21"/>
          </p:nvPr>
        </p:nvSpPr>
        <p:spPr>
          <a:xfrm>
            <a:off x="381000" y="2560637"/>
            <a:ext cx="2560638" cy="252413"/>
          </a:xfrm>
          <a:noFill/>
        </p:spPr>
        <p:txBody>
          <a:bodyPr/>
          <a:lstStyle/>
          <a:p>
            <a:r>
              <a:rPr lang="da-DK"/>
              <a:t>Lorem ipsum dolor sit amet</a:t>
            </a:r>
            <a:endParaRPr lang="da-DK" dirty="0"/>
          </a:p>
        </p:txBody>
      </p:sp>
      <p:sp>
        <p:nvSpPr>
          <p:cNvPr id="12" name="Text Placeholder 11">
            <a:extLst>
              <a:ext uri="{FF2B5EF4-FFF2-40B4-BE49-F238E27FC236}">
                <a16:creationId xmlns:a16="http://schemas.microsoft.com/office/drawing/2014/main" id="{65306A75-0442-D712-8ACA-F1C743CC63C7}"/>
              </a:ext>
            </a:extLst>
          </p:cNvPr>
          <p:cNvSpPr>
            <a:spLocks noGrp="1"/>
          </p:cNvSpPr>
          <p:nvPr>
            <p:ph type="body" sz="quarter" idx="22"/>
          </p:nvPr>
        </p:nvSpPr>
        <p:spPr>
          <a:xfrm>
            <a:off x="3336925" y="2560637"/>
            <a:ext cx="2560638" cy="252413"/>
          </a:xfrm>
          <a:noFill/>
        </p:spPr>
        <p:txBody>
          <a:bodyPr/>
          <a:lstStyle/>
          <a:p>
            <a:r>
              <a:rPr lang="da-DK"/>
              <a:t>Lorem ipsum dolor sit amet</a:t>
            </a:r>
            <a:endParaRPr lang="da-DK" dirty="0"/>
          </a:p>
        </p:txBody>
      </p:sp>
      <p:sp>
        <p:nvSpPr>
          <p:cNvPr id="13" name="Text Placeholder 12">
            <a:extLst>
              <a:ext uri="{FF2B5EF4-FFF2-40B4-BE49-F238E27FC236}">
                <a16:creationId xmlns:a16="http://schemas.microsoft.com/office/drawing/2014/main" id="{C1307639-0608-30FF-2FC2-35E1FFEF720F}"/>
              </a:ext>
            </a:extLst>
          </p:cNvPr>
          <p:cNvSpPr>
            <a:spLocks noGrp="1"/>
          </p:cNvSpPr>
          <p:nvPr>
            <p:ph type="body" sz="quarter" idx="23"/>
          </p:nvPr>
        </p:nvSpPr>
        <p:spPr>
          <a:xfrm>
            <a:off x="6291263" y="2560637"/>
            <a:ext cx="2560637" cy="252413"/>
          </a:xfrm>
          <a:noFill/>
        </p:spPr>
        <p:txBody>
          <a:bodyPr/>
          <a:lstStyle/>
          <a:p>
            <a:r>
              <a:rPr lang="da-DK" dirty="0"/>
              <a:t>Lorem ipsum dolor sit amet</a:t>
            </a:r>
          </a:p>
        </p:txBody>
      </p:sp>
    </p:spTree>
    <p:extLst>
      <p:ext uri="{BB962C8B-B14F-4D97-AF65-F5344CB8AC3E}">
        <p14:creationId xmlns:p14="http://schemas.microsoft.com/office/powerpoint/2010/main" val="2346086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C0D0-4EC1-036C-BEEC-A048C105D7A1}"/>
              </a:ext>
            </a:extLst>
          </p:cNvPr>
          <p:cNvSpPr>
            <a:spLocks noGrp="1"/>
          </p:cNvSpPr>
          <p:nvPr>
            <p:ph type="title"/>
          </p:nvPr>
        </p:nvSpPr>
        <p:spPr/>
        <p:txBody>
          <a:bodyPr/>
          <a:lstStyle/>
          <a:p>
            <a:r>
              <a:rPr lang="en-US" dirty="0"/>
              <a:t>Title of the slide</a:t>
            </a:r>
          </a:p>
        </p:txBody>
      </p:sp>
      <p:sp>
        <p:nvSpPr>
          <p:cNvPr id="3" name="Text Placeholder 2">
            <a:extLst>
              <a:ext uri="{FF2B5EF4-FFF2-40B4-BE49-F238E27FC236}">
                <a16:creationId xmlns:a16="http://schemas.microsoft.com/office/drawing/2014/main" id="{1BD2E338-31C3-FB2E-62A7-CC965A9B2919}"/>
              </a:ext>
            </a:extLst>
          </p:cNvPr>
          <p:cNvSpPr>
            <a:spLocks noGrp="1"/>
          </p:cNvSpPr>
          <p:nvPr>
            <p:ph type="body" sz="quarter" idx="13"/>
          </p:nvPr>
        </p:nvSpPr>
        <p:spPr/>
        <p:txBody>
          <a:bodyPr/>
          <a:lstStyle/>
          <a:p>
            <a:r>
              <a:rPr lang="en-US" dirty="0"/>
              <a:t>Subtitle – optional </a:t>
            </a:r>
          </a:p>
        </p:txBody>
      </p:sp>
      <p:graphicFrame>
        <p:nvGraphicFramePr>
          <p:cNvPr id="13" name="Content Placeholder 12">
            <a:extLst>
              <a:ext uri="{FF2B5EF4-FFF2-40B4-BE49-F238E27FC236}">
                <a16:creationId xmlns:a16="http://schemas.microsoft.com/office/drawing/2014/main" id="{3B82C21C-D453-BE00-A5F0-6BA4C67A4E7A}"/>
              </a:ext>
            </a:extLst>
          </p:cNvPr>
          <p:cNvGraphicFramePr>
            <a:graphicFrameLocks noGrp="1"/>
          </p:cNvGraphicFramePr>
          <p:nvPr>
            <p:ph sz="quarter" idx="14"/>
            <p:extLst>
              <p:ext uri="{D42A27DB-BD31-4B8C-83A1-F6EECF244321}">
                <p14:modId xmlns:p14="http://schemas.microsoft.com/office/powerpoint/2010/main" val="1242403913"/>
              </p:ext>
            </p:extLst>
          </p:nvPr>
        </p:nvGraphicFramePr>
        <p:xfrm>
          <a:off x="5968998" y="731520"/>
          <a:ext cx="5838827" cy="5669280"/>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a:extLst>
              <a:ext uri="{FF2B5EF4-FFF2-40B4-BE49-F238E27FC236}">
                <a16:creationId xmlns:a16="http://schemas.microsoft.com/office/drawing/2014/main" id="{89F95DAC-4B62-CA32-C279-3F7D1C007241}"/>
              </a:ext>
            </a:extLst>
          </p:cNvPr>
          <p:cNvSpPr>
            <a:spLocks noGrp="1"/>
          </p:cNvSpPr>
          <p:nvPr>
            <p:ph type="dt" sz="half" idx="15"/>
          </p:nvPr>
        </p:nvSpPr>
        <p:spPr/>
        <p:txBody>
          <a:bodyPr/>
          <a:lstStyle/>
          <a:p>
            <a:fld id="{D4DD43EB-58AC-4B2C-9D1A-D4188975310C}" type="datetime1">
              <a:rPr lang="en-US" smtClean="0"/>
              <a:t>1/27/25</a:t>
            </a:fld>
            <a:endParaRPr lang="en-US" dirty="0"/>
          </a:p>
        </p:txBody>
      </p:sp>
      <p:sp>
        <p:nvSpPr>
          <p:cNvPr id="14" name="Content Placeholder 9">
            <a:extLst>
              <a:ext uri="{FF2B5EF4-FFF2-40B4-BE49-F238E27FC236}">
                <a16:creationId xmlns:a16="http://schemas.microsoft.com/office/drawing/2014/main" id="{FBA6E200-BDEC-C98C-32A4-74D9E9C853BE}"/>
              </a:ext>
            </a:extLst>
          </p:cNvPr>
          <p:cNvSpPr txBox="1">
            <a:spLocks/>
          </p:cNvSpPr>
          <p:nvPr/>
        </p:nvSpPr>
        <p:spPr>
          <a:xfrm>
            <a:off x="381000" y="1828800"/>
            <a:ext cx="4663440" cy="888998"/>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buNone/>
            </a:pPr>
            <a:r>
              <a:rPr lang="en-US" sz="1000" b="1" dirty="0"/>
              <a:t>Lorem ipsum dolor</a:t>
            </a:r>
          </a:p>
          <a:p>
            <a:pPr marL="0" indent="0">
              <a:lnSpc>
                <a:spcPct val="120000"/>
              </a:lnSpc>
              <a:spcBef>
                <a:spcPts val="300"/>
              </a:spcBef>
              <a:buNone/>
            </a:pPr>
            <a:r>
              <a:rPr lang="en-US" sz="1000" dirty="0"/>
              <a:t>Sit </a:t>
            </a:r>
            <a:r>
              <a:rPr lang="en-US" sz="1000" dirty="0" err="1"/>
              <a:t>amet</a:t>
            </a:r>
            <a:r>
              <a:rPr lang="en-US" sz="1000" dirty="0"/>
              <a:t>, </a:t>
            </a:r>
            <a:r>
              <a:rPr lang="en-US" sz="1000" dirty="0" err="1"/>
              <a:t>consectetur</a:t>
            </a:r>
            <a:r>
              <a:rPr lang="en-US" sz="1000" dirty="0"/>
              <a:t> </a:t>
            </a:r>
            <a:r>
              <a:rPr lang="en-US" sz="1000" dirty="0" err="1"/>
              <a:t>adipiscing</a:t>
            </a:r>
            <a:r>
              <a:rPr lang="en-US" sz="1000" dirty="0"/>
              <a:t> </a:t>
            </a:r>
            <a:r>
              <a:rPr lang="en-US" sz="1000" dirty="0" err="1"/>
              <a:t>elit</a:t>
            </a:r>
            <a:r>
              <a:rPr lang="en-US" sz="1000" dirty="0"/>
              <a:t>. Aliquam </a:t>
            </a:r>
            <a:r>
              <a:rPr lang="en-US" sz="1000" dirty="0" err="1"/>
              <a:t>nec</a:t>
            </a:r>
            <a:r>
              <a:rPr lang="en-US" sz="1000" dirty="0"/>
              <a:t> </a:t>
            </a:r>
            <a:r>
              <a:rPr lang="en-US" sz="1000" dirty="0" err="1"/>
              <a:t>molestie</a:t>
            </a:r>
            <a:r>
              <a:rPr lang="en-US" sz="1000" dirty="0"/>
              <a:t> </a:t>
            </a:r>
            <a:r>
              <a:rPr lang="en-US" sz="1000" dirty="0" err="1"/>
              <a:t>lacus</a:t>
            </a:r>
            <a:r>
              <a:rPr lang="en-US" sz="1000" dirty="0"/>
              <a:t>, sed </a:t>
            </a:r>
            <a:r>
              <a:rPr lang="en-US" sz="1000" dirty="0" err="1"/>
              <a:t>vehicula</a:t>
            </a:r>
            <a:r>
              <a:rPr lang="en-US" sz="1000" dirty="0"/>
              <a:t> est. Aenean </a:t>
            </a:r>
            <a:r>
              <a:rPr lang="en-US" sz="1000" dirty="0" err="1"/>
              <a:t>viverra</a:t>
            </a:r>
            <a:r>
              <a:rPr lang="en-US" sz="1000" dirty="0"/>
              <a:t> ex </a:t>
            </a:r>
            <a:r>
              <a:rPr lang="en-US" sz="1000" dirty="0" err="1"/>
              <a:t>turpis</a:t>
            </a:r>
            <a:r>
              <a:rPr lang="en-US" sz="1000" dirty="0"/>
              <a:t>, sit </a:t>
            </a:r>
            <a:r>
              <a:rPr lang="en-US" sz="1000" dirty="0" err="1"/>
              <a:t>amet</a:t>
            </a:r>
            <a:r>
              <a:rPr lang="en-US" sz="1000" dirty="0"/>
              <a:t> </a:t>
            </a:r>
            <a:r>
              <a:rPr lang="en-US" sz="1000" dirty="0" err="1"/>
              <a:t>imperdiet</a:t>
            </a:r>
            <a:r>
              <a:rPr lang="en-US" sz="1000" dirty="0"/>
              <a:t> ligula </a:t>
            </a:r>
            <a:r>
              <a:rPr lang="en-US" sz="1000" dirty="0" err="1"/>
              <a:t>placerat</a:t>
            </a:r>
            <a:r>
              <a:rPr lang="en-US" sz="1000" dirty="0"/>
              <a:t> </a:t>
            </a:r>
            <a:r>
              <a:rPr lang="en-US" sz="1000" dirty="0" err="1"/>
              <a:t>nec</a:t>
            </a:r>
            <a:r>
              <a:rPr lang="en-US" sz="1000" dirty="0"/>
              <a:t>. </a:t>
            </a:r>
            <a:r>
              <a:rPr lang="en-US" sz="1000" b="1" dirty="0"/>
              <a:t>Morbi sed </a:t>
            </a:r>
            <a:r>
              <a:rPr lang="en-US" sz="1000" b="1" dirty="0" err="1"/>
              <a:t>purus</a:t>
            </a:r>
            <a:r>
              <a:rPr lang="en-US" sz="1000" b="1" dirty="0"/>
              <a:t> in dui </a:t>
            </a:r>
            <a:r>
              <a:rPr lang="en-US" sz="1000" b="1" dirty="0" err="1"/>
              <a:t>mattis</a:t>
            </a:r>
            <a:r>
              <a:rPr lang="en-US" sz="1000" b="1" dirty="0"/>
              <a:t> </a:t>
            </a:r>
            <a:r>
              <a:rPr lang="en-US" sz="1000" dirty="0"/>
              <a:t>semper. </a:t>
            </a:r>
            <a:r>
              <a:rPr lang="en-US" sz="1000" dirty="0" err="1"/>
              <a:t>Nullam</a:t>
            </a:r>
            <a:r>
              <a:rPr lang="en-US" sz="1000" dirty="0"/>
              <a:t> diam </a:t>
            </a:r>
            <a:r>
              <a:rPr lang="en-US" sz="1000" dirty="0" err="1"/>
              <a:t>enim</a:t>
            </a:r>
            <a:r>
              <a:rPr lang="en-US" sz="1000" dirty="0"/>
              <a:t>, </a:t>
            </a:r>
            <a:r>
              <a:rPr lang="en-US" sz="1000" dirty="0" err="1"/>
              <a:t>fringilla</a:t>
            </a:r>
            <a:r>
              <a:rPr lang="en-US" sz="1000" dirty="0"/>
              <a:t> at </a:t>
            </a:r>
            <a:r>
              <a:rPr lang="en-US" sz="1000" dirty="0" err="1"/>
              <a:t>suscipit</a:t>
            </a:r>
            <a:r>
              <a:rPr lang="en-US" sz="1000" dirty="0"/>
              <a:t> </a:t>
            </a:r>
            <a:r>
              <a:rPr lang="en-US" sz="1000" dirty="0" err="1"/>
              <a:t>placerat</a:t>
            </a:r>
            <a:r>
              <a:rPr lang="en-US" sz="1000" dirty="0"/>
              <a:t>, </a:t>
            </a:r>
            <a:r>
              <a:rPr lang="en-US" sz="1000" dirty="0" err="1"/>
              <a:t>dignissim</a:t>
            </a:r>
            <a:r>
              <a:rPr lang="en-US" sz="1000" dirty="0"/>
              <a:t> et </a:t>
            </a:r>
            <a:r>
              <a:rPr lang="en-US" sz="1000" dirty="0" err="1"/>
              <a:t>tellus</a:t>
            </a:r>
            <a:r>
              <a:rPr lang="en-US" sz="1000" dirty="0"/>
              <a:t>. </a:t>
            </a:r>
            <a:r>
              <a:rPr lang="en-US" sz="1000" dirty="0" err="1"/>
              <a:t>Vivamus</a:t>
            </a:r>
            <a:r>
              <a:rPr lang="en-US" sz="1000" dirty="0"/>
              <a:t> </a:t>
            </a:r>
            <a:r>
              <a:rPr lang="en-US" sz="1000" dirty="0" err="1"/>
              <a:t>venenatis</a:t>
            </a:r>
            <a:r>
              <a:rPr lang="en-US" sz="1000" dirty="0"/>
              <a:t> </a:t>
            </a:r>
            <a:r>
              <a:rPr lang="en-US" sz="1000" dirty="0" err="1"/>
              <a:t>viverra</a:t>
            </a:r>
            <a:r>
              <a:rPr lang="en-US" sz="1000" dirty="0"/>
              <a:t> </a:t>
            </a:r>
            <a:r>
              <a:rPr lang="en-US" sz="1000" dirty="0" err="1"/>
              <a:t>metus</a:t>
            </a:r>
            <a:r>
              <a:rPr lang="en-US" sz="1000" dirty="0"/>
              <a:t> </a:t>
            </a:r>
            <a:r>
              <a:rPr lang="en-US" sz="1000" dirty="0" err="1"/>
              <a:t>eget</a:t>
            </a:r>
            <a:r>
              <a:rPr lang="en-US" sz="1000" dirty="0"/>
              <a:t> </a:t>
            </a:r>
            <a:r>
              <a:rPr lang="en-US" sz="1000" dirty="0" err="1"/>
              <a:t>ullamcorper</a:t>
            </a:r>
            <a:r>
              <a:rPr lang="en-US" sz="1000" dirty="0"/>
              <a:t>. </a:t>
            </a:r>
          </a:p>
        </p:txBody>
      </p:sp>
      <p:sp>
        <p:nvSpPr>
          <p:cNvPr id="15" name="Content Placeholder 9">
            <a:extLst>
              <a:ext uri="{FF2B5EF4-FFF2-40B4-BE49-F238E27FC236}">
                <a16:creationId xmlns:a16="http://schemas.microsoft.com/office/drawing/2014/main" id="{D69C1288-5325-5F77-4ED7-CB2B737BC020}"/>
              </a:ext>
            </a:extLst>
          </p:cNvPr>
          <p:cNvSpPr txBox="1">
            <a:spLocks/>
          </p:cNvSpPr>
          <p:nvPr/>
        </p:nvSpPr>
        <p:spPr>
          <a:xfrm>
            <a:off x="381000" y="4504438"/>
            <a:ext cx="1113503" cy="670242"/>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buNone/>
            </a:pPr>
            <a:r>
              <a:rPr lang="en-US" sz="1000" dirty="0" err="1"/>
              <a:t>Curabitur</a:t>
            </a:r>
            <a:r>
              <a:rPr lang="en-US" sz="1000" dirty="0"/>
              <a:t> fermentum </a:t>
            </a:r>
            <a:r>
              <a:rPr lang="en-US" sz="1000" dirty="0" err="1"/>
              <a:t>volutpat</a:t>
            </a:r>
            <a:r>
              <a:rPr lang="en-US" sz="1000" dirty="0"/>
              <a:t> </a:t>
            </a:r>
            <a:r>
              <a:rPr lang="en-US" sz="1000" dirty="0" err="1"/>
              <a:t>turpis</a:t>
            </a:r>
            <a:endParaRPr lang="en-US" sz="1000" dirty="0"/>
          </a:p>
        </p:txBody>
      </p:sp>
      <p:sp>
        <p:nvSpPr>
          <p:cNvPr id="16" name="Content Placeholder 9">
            <a:extLst>
              <a:ext uri="{FF2B5EF4-FFF2-40B4-BE49-F238E27FC236}">
                <a16:creationId xmlns:a16="http://schemas.microsoft.com/office/drawing/2014/main" id="{9D9D08BD-395E-D2A7-5090-B65ABF4AA93E}"/>
              </a:ext>
            </a:extLst>
          </p:cNvPr>
          <p:cNvSpPr txBox="1">
            <a:spLocks/>
          </p:cNvSpPr>
          <p:nvPr/>
        </p:nvSpPr>
        <p:spPr>
          <a:xfrm>
            <a:off x="3693320" y="4504438"/>
            <a:ext cx="1065493" cy="670242"/>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buNone/>
            </a:pPr>
            <a:r>
              <a:rPr lang="en-US" sz="1000" dirty="0"/>
              <a:t>Donec </a:t>
            </a:r>
            <a:r>
              <a:rPr lang="en-US" sz="1000" dirty="0" err="1"/>
              <a:t>varius</a:t>
            </a:r>
            <a:r>
              <a:rPr lang="en-US" sz="1000" dirty="0"/>
              <a:t> </a:t>
            </a:r>
            <a:r>
              <a:rPr lang="en-US" sz="1000" dirty="0" err="1"/>
              <a:t>sapien</a:t>
            </a:r>
            <a:r>
              <a:rPr lang="en-US" sz="1000" dirty="0"/>
              <a:t> </a:t>
            </a:r>
            <a:r>
              <a:rPr lang="en-US" sz="1000" dirty="0" err="1"/>
              <a:t>nec</a:t>
            </a:r>
            <a:r>
              <a:rPr lang="en-US" sz="1000" dirty="0"/>
              <a:t> </a:t>
            </a:r>
            <a:r>
              <a:rPr lang="en-US" sz="1000" dirty="0" err="1"/>
              <a:t>urna</a:t>
            </a:r>
            <a:endParaRPr lang="en-US" sz="1000" dirty="0"/>
          </a:p>
        </p:txBody>
      </p:sp>
      <p:sp>
        <p:nvSpPr>
          <p:cNvPr id="17" name="Content Placeholder 9">
            <a:extLst>
              <a:ext uri="{FF2B5EF4-FFF2-40B4-BE49-F238E27FC236}">
                <a16:creationId xmlns:a16="http://schemas.microsoft.com/office/drawing/2014/main" id="{C0375085-A359-CD05-7110-D2F914C5002C}"/>
              </a:ext>
            </a:extLst>
          </p:cNvPr>
          <p:cNvSpPr txBox="1">
            <a:spLocks/>
          </p:cNvSpPr>
          <p:nvPr/>
        </p:nvSpPr>
        <p:spPr>
          <a:xfrm>
            <a:off x="1876425" y="4504438"/>
            <a:ext cx="1184593" cy="670242"/>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buNone/>
            </a:pPr>
            <a:r>
              <a:rPr lang="en-US" sz="1000" dirty="0"/>
              <a:t>Aenean vitae </a:t>
            </a:r>
            <a:r>
              <a:rPr lang="en-US" sz="1000" dirty="0" err="1"/>
              <a:t>tristique</a:t>
            </a:r>
            <a:r>
              <a:rPr lang="en-US" sz="1000" dirty="0"/>
              <a:t> </a:t>
            </a:r>
            <a:r>
              <a:rPr lang="en-US" sz="1000" dirty="0" err="1"/>
              <a:t>quam</a:t>
            </a:r>
            <a:endParaRPr lang="en-US" sz="1000" dirty="0"/>
          </a:p>
        </p:txBody>
      </p:sp>
      <p:sp>
        <p:nvSpPr>
          <p:cNvPr id="18" name="Content Placeholder 9">
            <a:extLst>
              <a:ext uri="{FF2B5EF4-FFF2-40B4-BE49-F238E27FC236}">
                <a16:creationId xmlns:a16="http://schemas.microsoft.com/office/drawing/2014/main" id="{7F7E1287-9B6F-6C23-6DC8-9A08E0D0B2FD}"/>
              </a:ext>
            </a:extLst>
          </p:cNvPr>
          <p:cNvSpPr txBox="1">
            <a:spLocks/>
          </p:cNvSpPr>
          <p:nvPr/>
        </p:nvSpPr>
        <p:spPr>
          <a:xfrm>
            <a:off x="381000" y="3531454"/>
            <a:ext cx="1645920" cy="73152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a:latin typeface="Roboto Medium" panose="02000000000000000000" pitchFamily="2" charset="0"/>
                <a:ea typeface="Roboto Medium" panose="02000000000000000000" pitchFamily="2" charset="0"/>
                <a:cs typeface="Roboto Medium" panose="02000000000000000000" pitchFamily="2" charset="0"/>
              </a:rPr>
              <a:t>4.3</a:t>
            </a:r>
          </a:p>
        </p:txBody>
      </p:sp>
      <p:sp>
        <p:nvSpPr>
          <p:cNvPr id="19" name="Content Placeholder 9">
            <a:extLst>
              <a:ext uri="{FF2B5EF4-FFF2-40B4-BE49-F238E27FC236}">
                <a16:creationId xmlns:a16="http://schemas.microsoft.com/office/drawing/2014/main" id="{0A37B7DD-4269-CE52-D15E-BF085D4197EA}"/>
              </a:ext>
            </a:extLst>
          </p:cNvPr>
          <p:cNvSpPr txBox="1">
            <a:spLocks/>
          </p:cNvSpPr>
          <p:nvPr/>
        </p:nvSpPr>
        <p:spPr>
          <a:xfrm>
            <a:off x="1876425" y="3531454"/>
            <a:ext cx="1645920" cy="73152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a:latin typeface="Roboto Medium" panose="02000000000000000000" pitchFamily="2" charset="0"/>
                <a:ea typeface="Roboto Medium" panose="02000000000000000000" pitchFamily="2" charset="0"/>
                <a:cs typeface="Roboto Medium" panose="02000000000000000000" pitchFamily="2" charset="0"/>
              </a:rPr>
              <a:t>12%</a:t>
            </a:r>
          </a:p>
        </p:txBody>
      </p:sp>
      <p:sp>
        <p:nvSpPr>
          <p:cNvPr id="20" name="Content Placeholder 9">
            <a:extLst>
              <a:ext uri="{FF2B5EF4-FFF2-40B4-BE49-F238E27FC236}">
                <a16:creationId xmlns:a16="http://schemas.microsoft.com/office/drawing/2014/main" id="{279877F6-6E3E-562B-F79F-0F140A7CB0E7}"/>
              </a:ext>
            </a:extLst>
          </p:cNvPr>
          <p:cNvSpPr txBox="1">
            <a:spLocks/>
          </p:cNvSpPr>
          <p:nvPr/>
        </p:nvSpPr>
        <p:spPr>
          <a:xfrm>
            <a:off x="3693320" y="3531454"/>
            <a:ext cx="1645920" cy="73152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a:latin typeface="Roboto Medium" panose="02000000000000000000" pitchFamily="2" charset="0"/>
                <a:ea typeface="Roboto Medium" panose="02000000000000000000" pitchFamily="2" charset="0"/>
                <a:cs typeface="Roboto Medium" panose="02000000000000000000" pitchFamily="2" charset="0"/>
              </a:rPr>
              <a:t>0.5%</a:t>
            </a:r>
          </a:p>
        </p:txBody>
      </p:sp>
      <p:sp>
        <p:nvSpPr>
          <p:cNvPr id="4" name="Footer Placeholder 3">
            <a:extLst>
              <a:ext uri="{FF2B5EF4-FFF2-40B4-BE49-F238E27FC236}">
                <a16:creationId xmlns:a16="http://schemas.microsoft.com/office/drawing/2014/main" id="{96C7E366-AB03-1C09-416E-BC40256877B8}"/>
              </a:ext>
            </a:extLst>
          </p:cNvPr>
          <p:cNvSpPr>
            <a:spLocks noGrp="1"/>
          </p:cNvSpPr>
          <p:nvPr>
            <p:ph type="ftr" sz="quarter" idx="16"/>
          </p:nvPr>
        </p:nvSpPr>
        <p:spPr/>
        <p:txBody>
          <a:bodyPr/>
          <a:lstStyle/>
          <a:p>
            <a:r>
              <a:rPr lang="en-US" dirty="0"/>
              <a:t>Footnotes placeholder</a:t>
            </a:r>
          </a:p>
        </p:txBody>
      </p:sp>
      <p:sp>
        <p:nvSpPr>
          <p:cNvPr id="6" name="Slide Number Placeholder 5">
            <a:extLst>
              <a:ext uri="{FF2B5EF4-FFF2-40B4-BE49-F238E27FC236}">
                <a16:creationId xmlns:a16="http://schemas.microsoft.com/office/drawing/2014/main" id="{8F86A0FA-C507-8A4E-75F6-4EA57C88B045}"/>
              </a:ext>
            </a:extLst>
          </p:cNvPr>
          <p:cNvSpPr>
            <a:spLocks noGrp="1"/>
          </p:cNvSpPr>
          <p:nvPr>
            <p:ph type="sldNum" sz="quarter" idx="17"/>
          </p:nvPr>
        </p:nvSpPr>
        <p:spPr/>
        <p:txBody>
          <a:bodyPr/>
          <a:lstStyle/>
          <a:p>
            <a:fld id="{CE102EFF-BD60-4227-96A6-04081FB4DF78}" type="slidenum">
              <a:rPr lang="en-US" smtClean="0"/>
              <a:pPr/>
              <a:t>15</a:t>
            </a:fld>
            <a:endParaRPr lang="en-US"/>
          </a:p>
        </p:txBody>
      </p:sp>
    </p:spTree>
    <p:extLst>
      <p:ext uri="{BB962C8B-B14F-4D97-AF65-F5344CB8AC3E}">
        <p14:creationId xmlns:p14="http://schemas.microsoft.com/office/powerpoint/2010/main" val="1311249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B2BC8-EF00-0B2E-CEB4-1293075ED78F}"/>
              </a:ext>
            </a:extLst>
          </p:cNvPr>
          <p:cNvSpPr>
            <a:spLocks noGrp="1"/>
          </p:cNvSpPr>
          <p:nvPr>
            <p:ph type="title"/>
          </p:nvPr>
        </p:nvSpPr>
        <p:spPr/>
        <p:txBody>
          <a:bodyPr/>
          <a:lstStyle/>
          <a:p>
            <a:r>
              <a:rPr lang="en-US" dirty="0"/>
              <a:t>Title of the slide</a:t>
            </a:r>
          </a:p>
        </p:txBody>
      </p:sp>
      <p:sp>
        <p:nvSpPr>
          <p:cNvPr id="3" name="Date Placeholder 2">
            <a:extLst>
              <a:ext uri="{FF2B5EF4-FFF2-40B4-BE49-F238E27FC236}">
                <a16:creationId xmlns:a16="http://schemas.microsoft.com/office/drawing/2014/main" id="{69B70089-1CB6-A580-ED2E-08FC3666AA9C}"/>
              </a:ext>
            </a:extLst>
          </p:cNvPr>
          <p:cNvSpPr>
            <a:spLocks noGrp="1"/>
          </p:cNvSpPr>
          <p:nvPr>
            <p:ph type="dt" sz="half" idx="10"/>
          </p:nvPr>
        </p:nvSpPr>
        <p:spPr/>
        <p:txBody>
          <a:bodyPr/>
          <a:lstStyle/>
          <a:p>
            <a:fld id="{5833AD11-36D8-4114-98DA-E9EF18DC7FAD}" type="datetime1">
              <a:rPr lang="en-US" smtClean="0"/>
              <a:t>1/27/25</a:t>
            </a:fld>
            <a:endParaRPr lang="en-US"/>
          </a:p>
        </p:txBody>
      </p:sp>
      <p:sp>
        <p:nvSpPr>
          <p:cNvPr id="4" name="Footer Placeholder 3">
            <a:extLst>
              <a:ext uri="{FF2B5EF4-FFF2-40B4-BE49-F238E27FC236}">
                <a16:creationId xmlns:a16="http://schemas.microsoft.com/office/drawing/2014/main" id="{66506764-31BA-6394-15AC-C3D6710C1394}"/>
              </a:ext>
            </a:extLst>
          </p:cNvPr>
          <p:cNvSpPr>
            <a:spLocks noGrp="1"/>
          </p:cNvSpPr>
          <p:nvPr>
            <p:ph type="ftr" sz="quarter" idx="11"/>
          </p:nvPr>
        </p:nvSpPr>
        <p:spPr/>
        <p:txBody>
          <a:bodyPr/>
          <a:lstStyle/>
          <a:p>
            <a:r>
              <a:rPr lang="en-US" dirty="0"/>
              <a:t>Footnotes placeholder</a:t>
            </a:r>
          </a:p>
          <a:p>
            <a:endParaRPr lang="en-US" dirty="0"/>
          </a:p>
          <a:p>
            <a:endParaRPr lang="en-US" dirty="0"/>
          </a:p>
        </p:txBody>
      </p:sp>
      <p:sp>
        <p:nvSpPr>
          <p:cNvPr id="5" name="Slide Number Placeholder 4">
            <a:extLst>
              <a:ext uri="{FF2B5EF4-FFF2-40B4-BE49-F238E27FC236}">
                <a16:creationId xmlns:a16="http://schemas.microsoft.com/office/drawing/2014/main" id="{BA10EFAC-5D50-C7CD-0A20-1EF9E1DCEC5A}"/>
              </a:ext>
            </a:extLst>
          </p:cNvPr>
          <p:cNvSpPr>
            <a:spLocks noGrp="1"/>
          </p:cNvSpPr>
          <p:nvPr>
            <p:ph type="sldNum" sz="quarter" idx="12"/>
          </p:nvPr>
        </p:nvSpPr>
        <p:spPr/>
        <p:txBody>
          <a:bodyPr/>
          <a:lstStyle/>
          <a:p>
            <a:fld id="{CE102EFF-BD60-4227-96A6-04081FB4DF78}" type="slidenum">
              <a:rPr lang="en-US" smtClean="0"/>
              <a:pPr/>
              <a:t>16</a:t>
            </a:fld>
            <a:endParaRPr lang="en-US"/>
          </a:p>
        </p:txBody>
      </p:sp>
      <p:sp>
        <p:nvSpPr>
          <p:cNvPr id="6" name="Text Placeholder 5">
            <a:extLst>
              <a:ext uri="{FF2B5EF4-FFF2-40B4-BE49-F238E27FC236}">
                <a16:creationId xmlns:a16="http://schemas.microsoft.com/office/drawing/2014/main" id="{970838D6-2828-2462-D140-61642E632640}"/>
              </a:ext>
            </a:extLst>
          </p:cNvPr>
          <p:cNvSpPr>
            <a:spLocks noGrp="1"/>
          </p:cNvSpPr>
          <p:nvPr>
            <p:ph type="body" sz="quarter" idx="13"/>
          </p:nvPr>
        </p:nvSpPr>
        <p:spPr/>
        <p:txBody>
          <a:bodyPr/>
          <a:lstStyle/>
          <a:p>
            <a:r>
              <a:rPr lang="en-US" dirty="0"/>
              <a:t>Subtitle – optional </a:t>
            </a:r>
          </a:p>
          <a:p>
            <a:endParaRPr lang="en-US" dirty="0"/>
          </a:p>
        </p:txBody>
      </p:sp>
      <p:sp>
        <p:nvSpPr>
          <p:cNvPr id="7" name="Content Placeholder 6">
            <a:extLst>
              <a:ext uri="{FF2B5EF4-FFF2-40B4-BE49-F238E27FC236}">
                <a16:creationId xmlns:a16="http://schemas.microsoft.com/office/drawing/2014/main" id="{8B5CA039-F55F-555B-6F0B-AF33314319D9}"/>
              </a:ext>
            </a:extLst>
          </p:cNvPr>
          <p:cNvSpPr>
            <a:spLocks noGrp="1"/>
          </p:cNvSpPr>
          <p:nvPr>
            <p:ph sz="quarter" idx="15"/>
          </p:nvPr>
        </p:nvSpPr>
        <p:spPr>
          <a:xfrm>
            <a:off x="999459" y="1819800"/>
            <a:ext cx="4371193" cy="545300"/>
          </a:xfrm>
        </p:spPr>
        <p:txBody>
          <a:bodyPr/>
          <a:lstStyle/>
          <a:p>
            <a:pPr marL="0" indent="0">
              <a:buNone/>
            </a:pPr>
            <a:r>
              <a:rPr lang="en-US" b="1" dirty="0"/>
              <a:t>Lorem ipsum dolor sit amet, consectetuer adipiscing elit. </a:t>
            </a:r>
            <a:r>
              <a:rPr lang="en-US" dirty="0"/>
              <a:t>Maecenas porttitor congue massa. Fusce posuere, magna pulvinar ultricies, </a:t>
            </a:r>
            <a:r>
              <a:rPr lang="en-US" dirty="0" err="1"/>
              <a:t>puru</a:t>
            </a:r>
            <a:endParaRPr lang="en-US" dirty="0"/>
          </a:p>
          <a:p>
            <a:pPr marL="0" indent="0">
              <a:buNone/>
            </a:pPr>
            <a:endParaRPr lang="en-US" dirty="0"/>
          </a:p>
        </p:txBody>
      </p:sp>
      <p:sp>
        <p:nvSpPr>
          <p:cNvPr id="8" name="Text Placeholder 7">
            <a:extLst>
              <a:ext uri="{FF2B5EF4-FFF2-40B4-BE49-F238E27FC236}">
                <a16:creationId xmlns:a16="http://schemas.microsoft.com/office/drawing/2014/main" id="{6DDFC5F0-7763-3528-B072-22C75A12C068}"/>
              </a:ext>
            </a:extLst>
          </p:cNvPr>
          <p:cNvSpPr>
            <a:spLocks noGrp="1"/>
          </p:cNvSpPr>
          <p:nvPr>
            <p:ph type="body" sz="quarter" idx="16"/>
          </p:nvPr>
        </p:nvSpPr>
        <p:spPr>
          <a:xfrm>
            <a:off x="6606833" y="3160873"/>
            <a:ext cx="3526417" cy="2260300"/>
          </a:xfrm>
        </p:spPr>
        <p:txBody>
          <a:bodyPr/>
          <a:lstStyle/>
          <a:p>
            <a:r>
              <a:rPr lang="en-US" b="1" dirty="0">
                <a:solidFill>
                  <a:srgbClr val="2FEDC4"/>
                </a:solidFill>
                <a:latin typeface="+mn-lt"/>
              </a:rPr>
              <a:t>Lorem</a:t>
            </a:r>
            <a:r>
              <a:rPr lang="en-US" b="1" dirty="0">
                <a:latin typeface="+mn-lt"/>
              </a:rPr>
              <a:t> ipsum dolor sit amet, consectetuer </a:t>
            </a:r>
            <a:r>
              <a:rPr lang="en-US" b="1" dirty="0">
                <a:solidFill>
                  <a:srgbClr val="2FEDC4"/>
                </a:solidFill>
                <a:latin typeface="+mn-lt"/>
              </a:rPr>
              <a:t>adipiscing elit. </a:t>
            </a:r>
            <a:r>
              <a:rPr lang="en-US" dirty="0"/>
              <a:t>Maecenas porttitor congue massa. Fusce posuere, magna sed pulvinar ultricies, purus lectus </a:t>
            </a:r>
            <a:r>
              <a:rPr lang="en-US" dirty="0" err="1"/>
              <a:t>malesuada</a:t>
            </a:r>
            <a:r>
              <a:rPr lang="en-US" dirty="0"/>
              <a:t> libero</a:t>
            </a:r>
          </a:p>
        </p:txBody>
      </p:sp>
      <p:pic>
        <p:nvPicPr>
          <p:cNvPr id="9" name="Graphic 8">
            <a:extLst>
              <a:ext uri="{FF2B5EF4-FFF2-40B4-BE49-F238E27FC236}">
                <a16:creationId xmlns:a16="http://schemas.microsoft.com/office/drawing/2014/main" id="{54458F43-AC6D-E35C-2960-30622948E9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6216" y="1653573"/>
            <a:ext cx="803244" cy="803244"/>
          </a:xfrm>
          <a:prstGeom prst="rect">
            <a:avLst/>
          </a:prstGeom>
        </p:spPr>
      </p:pic>
      <p:sp>
        <p:nvSpPr>
          <p:cNvPr id="10" name="Content Placeholder 6">
            <a:extLst>
              <a:ext uri="{FF2B5EF4-FFF2-40B4-BE49-F238E27FC236}">
                <a16:creationId xmlns:a16="http://schemas.microsoft.com/office/drawing/2014/main" id="{CA32D8CE-6D13-CCAB-D1B7-2CB591FFC616}"/>
              </a:ext>
            </a:extLst>
          </p:cNvPr>
          <p:cNvSpPr txBox="1">
            <a:spLocks/>
          </p:cNvSpPr>
          <p:nvPr/>
        </p:nvSpPr>
        <p:spPr>
          <a:xfrm>
            <a:off x="999459" y="2907603"/>
            <a:ext cx="4371193" cy="545300"/>
          </a:xfrm>
          <a:prstGeom prst="rect">
            <a:avLst/>
          </a:prstGeom>
        </p:spPr>
        <p:txBody>
          <a:bodyPr vert="horz" lIns="0" tIns="0" rIns="0" bIns="0" rtlCol="0">
            <a:noAutofit/>
          </a:bodyPr>
          <a:lstStyle>
            <a:lvl1pPr marL="182880" indent="-182880"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1pPr>
            <a:lvl2pPr marL="365760" indent="-182880"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2pPr>
            <a:lvl3pPr marL="548640" indent="-182880"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3pPr>
            <a:lvl4pPr marL="731520" indent="-182880"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4pPr>
            <a:lvl5pPr marL="914400" indent="-182880"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t>Lorem ipsum dolor sit amet, </a:t>
            </a:r>
            <a:r>
              <a:rPr lang="en-US" sz="1200" b="1" dirty="0" err="1"/>
              <a:t>consectetuer</a:t>
            </a:r>
            <a:r>
              <a:rPr lang="en-US" sz="1200" b="1" dirty="0"/>
              <a:t> </a:t>
            </a:r>
            <a:r>
              <a:rPr lang="en-US" sz="1200" b="1" dirty="0" err="1"/>
              <a:t>adipiscing</a:t>
            </a:r>
            <a:r>
              <a:rPr lang="en-US" sz="1200" b="1" dirty="0"/>
              <a:t> </a:t>
            </a:r>
            <a:r>
              <a:rPr lang="en-US" sz="1200" b="1" dirty="0" err="1"/>
              <a:t>ghgf</a:t>
            </a:r>
            <a:r>
              <a:rPr lang="en-US" sz="1200" b="1" dirty="0"/>
              <a:t> elit. </a:t>
            </a:r>
            <a:r>
              <a:rPr lang="en-US" sz="1200" dirty="0"/>
              <a:t>Maecenas porttitor congue massa. Fusce posuere, magna sed pulvinar ultricies, purus lectus malesuada libero, sit </a:t>
            </a:r>
            <a:r>
              <a:rPr lang="en-US" sz="1200" dirty="0" err="1"/>
              <a:t>amet</a:t>
            </a:r>
            <a:endParaRPr lang="en-US" sz="1200" dirty="0"/>
          </a:p>
        </p:txBody>
      </p:sp>
      <p:pic>
        <p:nvPicPr>
          <p:cNvPr id="11" name="Graphic 10">
            <a:extLst>
              <a:ext uri="{FF2B5EF4-FFF2-40B4-BE49-F238E27FC236}">
                <a16:creationId xmlns:a16="http://schemas.microsoft.com/office/drawing/2014/main" id="{005DBC38-2B22-0D2F-66BA-64F86C6CC6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96216" y="2777680"/>
            <a:ext cx="803244" cy="803244"/>
          </a:xfrm>
          <a:prstGeom prst="rect">
            <a:avLst/>
          </a:prstGeom>
        </p:spPr>
      </p:pic>
      <p:sp>
        <p:nvSpPr>
          <p:cNvPr id="12" name="Content Placeholder 6">
            <a:extLst>
              <a:ext uri="{FF2B5EF4-FFF2-40B4-BE49-F238E27FC236}">
                <a16:creationId xmlns:a16="http://schemas.microsoft.com/office/drawing/2014/main" id="{307933A1-6651-11FC-D6F9-917D9BCCF715}"/>
              </a:ext>
            </a:extLst>
          </p:cNvPr>
          <p:cNvSpPr txBox="1">
            <a:spLocks/>
          </p:cNvSpPr>
          <p:nvPr/>
        </p:nvSpPr>
        <p:spPr>
          <a:xfrm>
            <a:off x="999459" y="3995406"/>
            <a:ext cx="4371193" cy="545300"/>
          </a:xfrm>
          <a:prstGeom prst="rect">
            <a:avLst/>
          </a:prstGeom>
        </p:spPr>
        <p:txBody>
          <a:bodyPr vert="horz" lIns="0" tIns="0" rIns="0" bIns="0" rtlCol="0">
            <a:noAutofit/>
          </a:bodyPr>
          <a:lstStyle>
            <a:lvl1pPr marL="182880" indent="-182880"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1pPr>
            <a:lvl2pPr marL="365760" indent="-182880"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2pPr>
            <a:lvl3pPr marL="548640" indent="-182880"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3pPr>
            <a:lvl4pPr marL="731520" indent="-182880"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4pPr>
            <a:lvl5pPr marL="914400" indent="-182880"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t>Lorem ipsum dolor sit </a:t>
            </a:r>
            <a:r>
              <a:rPr lang="en-US" sz="1200" b="1" dirty="0" err="1"/>
              <a:t>amet</a:t>
            </a:r>
            <a:r>
              <a:rPr lang="en-US" sz="1200" b="1" dirty="0"/>
              <a:t>, </a:t>
            </a:r>
            <a:r>
              <a:rPr lang="en-US" sz="1200" b="1" dirty="0" err="1"/>
              <a:t>consectetuer</a:t>
            </a:r>
            <a:r>
              <a:rPr lang="en-US" sz="1200" b="1" dirty="0"/>
              <a:t> </a:t>
            </a:r>
            <a:r>
              <a:rPr lang="en-US" sz="1200" b="1" dirty="0" err="1"/>
              <a:t>adipiscing</a:t>
            </a:r>
            <a:r>
              <a:rPr lang="en-US" sz="1200" b="1" dirty="0"/>
              <a:t> </a:t>
            </a:r>
            <a:r>
              <a:rPr lang="en-US" sz="1200" b="1" dirty="0" err="1"/>
              <a:t>elit</a:t>
            </a:r>
            <a:r>
              <a:rPr lang="en-US" sz="1200" b="1" dirty="0"/>
              <a:t>. </a:t>
            </a:r>
            <a:r>
              <a:rPr lang="en-US" sz="1200" dirty="0"/>
              <a:t>Maecenas </a:t>
            </a:r>
            <a:r>
              <a:rPr lang="en-US" sz="1200" dirty="0" err="1"/>
              <a:t>porttitor</a:t>
            </a:r>
            <a:r>
              <a:rPr lang="en-US" sz="1200" dirty="0"/>
              <a:t> </a:t>
            </a:r>
            <a:r>
              <a:rPr lang="en-US" sz="1200" dirty="0" err="1"/>
              <a:t>congue</a:t>
            </a:r>
            <a:r>
              <a:rPr lang="en-US" sz="1200" dirty="0"/>
              <a:t> </a:t>
            </a:r>
            <a:r>
              <a:rPr lang="en-US" sz="1200" dirty="0" err="1"/>
              <a:t>massa</a:t>
            </a:r>
            <a:r>
              <a:rPr lang="en-US" sz="1200" dirty="0"/>
              <a:t>. </a:t>
            </a:r>
            <a:r>
              <a:rPr lang="en-US" sz="1200" dirty="0" err="1"/>
              <a:t>Fusce</a:t>
            </a:r>
            <a:r>
              <a:rPr lang="en-US" sz="1200" dirty="0"/>
              <a:t> </a:t>
            </a:r>
            <a:r>
              <a:rPr lang="en-US" sz="1200" dirty="0" err="1"/>
              <a:t>posuere</a:t>
            </a:r>
            <a:r>
              <a:rPr lang="en-US" sz="1200" dirty="0"/>
              <a:t>, magna pulvinar </a:t>
            </a:r>
            <a:r>
              <a:rPr lang="en-US" sz="1200" dirty="0" err="1"/>
              <a:t>ultricies</a:t>
            </a:r>
            <a:r>
              <a:rPr lang="en-US" sz="1200" dirty="0"/>
              <a:t>, </a:t>
            </a:r>
            <a:r>
              <a:rPr lang="en-US" sz="1200" dirty="0" err="1"/>
              <a:t>purus</a:t>
            </a:r>
            <a:r>
              <a:rPr lang="en-US" sz="1200" dirty="0"/>
              <a:t> </a:t>
            </a:r>
            <a:r>
              <a:rPr lang="en-US" sz="1200" dirty="0" err="1"/>
              <a:t>lectus</a:t>
            </a:r>
            <a:r>
              <a:rPr lang="en-US" sz="1200" dirty="0"/>
              <a:t> </a:t>
            </a:r>
            <a:r>
              <a:rPr lang="en-US" sz="1200" dirty="0" err="1"/>
              <a:t>malesuada</a:t>
            </a:r>
            <a:r>
              <a:rPr lang="en-US" sz="1200" dirty="0"/>
              <a:t> libero</a:t>
            </a:r>
          </a:p>
          <a:p>
            <a:pPr marL="0" indent="0">
              <a:buFont typeface="Arial" panose="020B0604020202020204" pitchFamily="34" charset="0"/>
              <a:buNone/>
            </a:pPr>
            <a:endParaRPr lang="en-US" sz="1200" dirty="0"/>
          </a:p>
        </p:txBody>
      </p:sp>
      <p:pic>
        <p:nvPicPr>
          <p:cNvPr id="13" name="Graphic 12">
            <a:extLst>
              <a:ext uri="{FF2B5EF4-FFF2-40B4-BE49-F238E27FC236}">
                <a16:creationId xmlns:a16="http://schemas.microsoft.com/office/drawing/2014/main" id="{C3500ADE-FD61-C176-8A22-F87282BCB2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96216" y="4956429"/>
            <a:ext cx="803244" cy="803244"/>
          </a:xfrm>
          <a:prstGeom prst="rect">
            <a:avLst/>
          </a:prstGeom>
        </p:spPr>
      </p:pic>
      <p:sp>
        <p:nvSpPr>
          <p:cNvPr id="14" name="Content Placeholder 6">
            <a:extLst>
              <a:ext uri="{FF2B5EF4-FFF2-40B4-BE49-F238E27FC236}">
                <a16:creationId xmlns:a16="http://schemas.microsoft.com/office/drawing/2014/main" id="{5BC06A0C-4C39-3526-03AC-BD8D7BB19314}"/>
              </a:ext>
            </a:extLst>
          </p:cNvPr>
          <p:cNvSpPr txBox="1">
            <a:spLocks/>
          </p:cNvSpPr>
          <p:nvPr/>
        </p:nvSpPr>
        <p:spPr>
          <a:xfrm>
            <a:off x="999460" y="5083208"/>
            <a:ext cx="4371192" cy="862441"/>
          </a:xfrm>
          <a:prstGeom prst="rect">
            <a:avLst/>
          </a:prstGeom>
        </p:spPr>
        <p:txBody>
          <a:bodyPr vert="horz" lIns="0" tIns="0" rIns="0" bIns="0" rtlCol="0">
            <a:noAutofit/>
          </a:bodyPr>
          <a:lstStyle>
            <a:lvl1pPr marL="182880" indent="-182880"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1pPr>
            <a:lvl2pPr marL="365760" indent="-182880"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2pPr>
            <a:lvl3pPr marL="548640" indent="-182880"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3pPr>
            <a:lvl4pPr marL="731520" indent="-182880"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4pPr>
            <a:lvl5pPr marL="914400" indent="-182880"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t>Lorem ipsum dolor sit </a:t>
            </a:r>
            <a:r>
              <a:rPr lang="en-US" sz="1200" b="1" dirty="0" err="1"/>
              <a:t>amet</a:t>
            </a:r>
            <a:r>
              <a:rPr lang="en-US" sz="1200" b="1" dirty="0"/>
              <a:t>, </a:t>
            </a:r>
            <a:r>
              <a:rPr lang="en-US" sz="1200" b="1" dirty="0" err="1"/>
              <a:t>consectetuer</a:t>
            </a:r>
            <a:r>
              <a:rPr lang="en-US" sz="1200" b="1" dirty="0"/>
              <a:t> </a:t>
            </a:r>
            <a:r>
              <a:rPr lang="en-US" sz="1200" b="1" dirty="0" err="1"/>
              <a:t>adipelit</a:t>
            </a:r>
            <a:r>
              <a:rPr lang="en-US" sz="1200" b="1" dirty="0"/>
              <a:t>. Maecenas </a:t>
            </a:r>
            <a:r>
              <a:rPr lang="en-US" sz="1200" dirty="0" err="1"/>
              <a:t>porttitor</a:t>
            </a:r>
            <a:r>
              <a:rPr lang="en-US" sz="1200" dirty="0"/>
              <a:t> </a:t>
            </a:r>
            <a:r>
              <a:rPr lang="en-US" sz="1200" dirty="0" err="1"/>
              <a:t>congue</a:t>
            </a:r>
            <a:r>
              <a:rPr lang="en-US" sz="1200" dirty="0"/>
              <a:t> </a:t>
            </a:r>
            <a:r>
              <a:rPr lang="en-US" sz="1200" dirty="0" err="1"/>
              <a:t>massa</a:t>
            </a:r>
            <a:r>
              <a:rPr lang="en-US" sz="1200" dirty="0"/>
              <a:t>. </a:t>
            </a:r>
            <a:r>
              <a:rPr lang="en-US" sz="1200" dirty="0" err="1"/>
              <a:t>Fusce</a:t>
            </a:r>
            <a:r>
              <a:rPr lang="en-US" sz="1200" dirty="0"/>
              <a:t> </a:t>
            </a:r>
            <a:r>
              <a:rPr lang="en-US" sz="1200" dirty="0" err="1"/>
              <a:t>posuere</a:t>
            </a:r>
            <a:r>
              <a:rPr lang="en-US" sz="1200" dirty="0"/>
              <a:t>. </a:t>
            </a:r>
            <a:r>
              <a:rPr lang="en-US" sz="1200" dirty="0" err="1"/>
              <a:t>Jmkhkhgkjghj</a:t>
            </a:r>
            <a:r>
              <a:rPr lang="en-US" sz="1200" dirty="0"/>
              <a:t> </a:t>
            </a:r>
            <a:r>
              <a:rPr lang="en-US" sz="1200" dirty="0" err="1"/>
              <a:t>mgnjhgfmagna</a:t>
            </a:r>
            <a:r>
              <a:rPr lang="en-US" sz="1200" dirty="0"/>
              <a:t> pulvinar </a:t>
            </a:r>
            <a:r>
              <a:rPr lang="en-US" sz="1200" dirty="0" err="1"/>
              <a:t>ultricies</a:t>
            </a:r>
            <a:r>
              <a:rPr lang="en-US" sz="1200" dirty="0"/>
              <a:t>, </a:t>
            </a:r>
            <a:r>
              <a:rPr lang="en-US" sz="1200" dirty="0" err="1"/>
              <a:t>purus</a:t>
            </a:r>
            <a:r>
              <a:rPr lang="en-US" sz="1200" dirty="0"/>
              <a:t> </a:t>
            </a:r>
            <a:r>
              <a:rPr lang="en-US" sz="1200" dirty="0" err="1"/>
              <a:t>ldgfdgdfb</a:t>
            </a:r>
            <a:r>
              <a:rPr lang="en-US" sz="1200" dirty="0"/>
              <a:t> </a:t>
            </a:r>
            <a:r>
              <a:rPr lang="en-US" sz="1200" dirty="0" err="1"/>
              <a:t>ectus</a:t>
            </a:r>
            <a:r>
              <a:rPr lang="en-US" sz="1200" dirty="0"/>
              <a:t>.</a:t>
            </a:r>
          </a:p>
          <a:p>
            <a:pPr marL="0" indent="0">
              <a:buFont typeface="Arial" panose="020B0604020202020204" pitchFamily="34" charset="0"/>
              <a:buNone/>
            </a:pPr>
            <a:endParaRPr lang="en-US" sz="1200" dirty="0"/>
          </a:p>
        </p:txBody>
      </p:sp>
      <p:pic>
        <p:nvPicPr>
          <p:cNvPr id="15" name="Graphic 14">
            <a:extLst>
              <a:ext uri="{FF2B5EF4-FFF2-40B4-BE49-F238E27FC236}">
                <a16:creationId xmlns:a16="http://schemas.microsoft.com/office/drawing/2014/main" id="{AD6A89E0-19E8-2092-8199-598D81B4BE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96216" y="3832482"/>
            <a:ext cx="803244" cy="803244"/>
          </a:xfrm>
          <a:prstGeom prst="rect">
            <a:avLst/>
          </a:prstGeom>
        </p:spPr>
      </p:pic>
      <p:sp>
        <p:nvSpPr>
          <p:cNvPr id="16" name="Text Placeholder 7">
            <a:extLst>
              <a:ext uri="{FF2B5EF4-FFF2-40B4-BE49-F238E27FC236}">
                <a16:creationId xmlns:a16="http://schemas.microsoft.com/office/drawing/2014/main" id="{5865EAE1-5EDC-DC8A-52CA-C2667C80CA6D}"/>
              </a:ext>
            </a:extLst>
          </p:cNvPr>
          <p:cNvSpPr txBox="1">
            <a:spLocks/>
          </p:cNvSpPr>
          <p:nvPr/>
        </p:nvSpPr>
        <p:spPr>
          <a:xfrm>
            <a:off x="6728753" y="1533646"/>
            <a:ext cx="3698875" cy="1204119"/>
          </a:xfrm>
          <a:prstGeom prst="rect">
            <a:avLst/>
          </a:prstGeom>
        </p:spPr>
        <p:txBody>
          <a:bodyPr vert="horz" lIns="0" tIns="0" rIns="0" bIns="0" rtlCol="0">
            <a:noAutofit/>
          </a:bodyPr>
          <a:lstStyle>
            <a:lvl1pPr marL="0" indent="0" algn="l" defTabSz="914400" rtl="0" eaLnBrk="1" latinLnBrk="0" hangingPunct="1">
              <a:lnSpc>
                <a:spcPct val="120000"/>
              </a:lnSpc>
              <a:spcBef>
                <a:spcPts val="300"/>
              </a:spcBef>
              <a:buFont typeface="Arial" panose="020B0604020202020204" pitchFamily="34" charset="0"/>
              <a:buNone/>
              <a:defRPr sz="2000" kern="1200">
                <a:solidFill>
                  <a:schemeClr val="tx1"/>
                </a:solidFill>
                <a:latin typeface="+mj-lt"/>
                <a:ea typeface="+mn-ea"/>
                <a:cs typeface="+mn-cs"/>
              </a:defRPr>
            </a:lvl1pPr>
            <a:lvl2pPr marL="365760" indent="-182880" algn="l" defTabSz="914400" rtl="0" eaLnBrk="1" latinLnBrk="0" hangingPunct="1">
              <a:lnSpc>
                <a:spcPct val="120000"/>
              </a:lnSpc>
              <a:spcBef>
                <a:spcPts val="300"/>
              </a:spcBef>
              <a:buFont typeface="Arial" panose="020B0604020202020204" pitchFamily="34" charset="0"/>
              <a:buChar char="•"/>
              <a:defRPr sz="2000" kern="1200">
                <a:solidFill>
                  <a:schemeClr val="tx1"/>
                </a:solidFill>
                <a:latin typeface="+mn-lt"/>
                <a:ea typeface="+mn-ea"/>
                <a:cs typeface="+mn-cs"/>
              </a:defRPr>
            </a:lvl2pPr>
            <a:lvl3pPr marL="548640" indent="-182880" algn="l" defTabSz="914400" rtl="0" eaLnBrk="1" latinLnBrk="0" hangingPunct="1">
              <a:lnSpc>
                <a:spcPct val="120000"/>
              </a:lnSpc>
              <a:spcBef>
                <a:spcPts val="300"/>
              </a:spcBef>
              <a:buFont typeface="Arial" panose="020B0604020202020204" pitchFamily="34" charset="0"/>
              <a:buChar char="•"/>
              <a:defRPr sz="2000" kern="1200">
                <a:solidFill>
                  <a:schemeClr val="tx1"/>
                </a:solidFill>
                <a:latin typeface="+mn-lt"/>
                <a:ea typeface="+mn-ea"/>
                <a:cs typeface="+mn-cs"/>
              </a:defRPr>
            </a:lvl3pPr>
            <a:lvl4pPr marL="731520" indent="-182880" algn="l" defTabSz="914400" rtl="0" eaLnBrk="1" latinLnBrk="0" hangingPunct="1">
              <a:lnSpc>
                <a:spcPct val="120000"/>
              </a:lnSpc>
              <a:spcBef>
                <a:spcPts val="300"/>
              </a:spcBef>
              <a:buFont typeface="Arial" panose="020B0604020202020204" pitchFamily="34" charset="0"/>
              <a:buChar char="•"/>
              <a:defRPr sz="2000" kern="1200">
                <a:solidFill>
                  <a:schemeClr val="tx1"/>
                </a:solidFill>
                <a:latin typeface="+mn-lt"/>
                <a:ea typeface="+mn-ea"/>
                <a:cs typeface="+mn-cs"/>
              </a:defRPr>
            </a:lvl4pPr>
            <a:lvl5pPr marL="914400" indent="-182880" algn="l" defTabSz="914400" rtl="0" eaLnBrk="1" latinLnBrk="0" hangingPunct="1">
              <a:lnSpc>
                <a:spcPct val="120000"/>
              </a:lnSpc>
              <a:spcBef>
                <a:spcPts val="3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800" dirty="0"/>
              <a:t>25%</a:t>
            </a:r>
          </a:p>
        </p:txBody>
      </p:sp>
    </p:spTree>
    <p:extLst>
      <p:ext uri="{BB962C8B-B14F-4D97-AF65-F5344CB8AC3E}">
        <p14:creationId xmlns:p14="http://schemas.microsoft.com/office/powerpoint/2010/main" val="249112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121CA-B924-B807-3FAC-6BE6F30DB411}"/>
              </a:ext>
            </a:extLst>
          </p:cNvPr>
          <p:cNvSpPr>
            <a:spLocks noGrp="1"/>
          </p:cNvSpPr>
          <p:nvPr>
            <p:ph type="title"/>
          </p:nvPr>
        </p:nvSpPr>
        <p:spPr/>
        <p:txBody>
          <a:bodyPr/>
          <a:lstStyle/>
          <a:p>
            <a:r>
              <a:rPr lang="en-US" dirty="0"/>
              <a:t>Title of the slide</a:t>
            </a:r>
          </a:p>
        </p:txBody>
      </p:sp>
      <p:sp>
        <p:nvSpPr>
          <p:cNvPr id="3" name="Date Placeholder 2">
            <a:extLst>
              <a:ext uri="{FF2B5EF4-FFF2-40B4-BE49-F238E27FC236}">
                <a16:creationId xmlns:a16="http://schemas.microsoft.com/office/drawing/2014/main" id="{E1E4CC8A-829E-1AA4-550E-1C765148D26E}"/>
              </a:ext>
            </a:extLst>
          </p:cNvPr>
          <p:cNvSpPr>
            <a:spLocks noGrp="1"/>
          </p:cNvSpPr>
          <p:nvPr>
            <p:ph type="dt" sz="half" idx="10"/>
          </p:nvPr>
        </p:nvSpPr>
        <p:spPr/>
        <p:txBody>
          <a:bodyPr/>
          <a:lstStyle/>
          <a:p>
            <a:fld id="{B78A3A01-41B4-453A-87CA-AC7AF65E6C87}" type="datetime1">
              <a:rPr lang="en-US" smtClean="0"/>
              <a:t>1/27/25</a:t>
            </a:fld>
            <a:endParaRPr lang="en-US"/>
          </a:p>
        </p:txBody>
      </p:sp>
      <p:sp>
        <p:nvSpPr>
          <p:cNvPr id="5" name="Footer Placeholder 4">
            <a:extLst>
              <a:ext uri="{FF2B5EF4-FFF2-40B4-BE49-F238E27FC236}">
                <a16:creationId xmlns:a16="http://schemas.microsoft.com/office/drawing/2014/main" id="{EA0D3DEB-1CA8-ACFA-D9E7-9F3B302372DC}"/>
              </a:ext>
            </a:extLst>
          </p:cNvPr>
          <p:cNvSpPr>
            <a:spLocks noGrp="1"/>
          </p:cNvSpPr>
          <p:nvPr>
            <p:ph type="ftr" sz="quarter" idx="11"/>
          </p:nvPr>
        </p:nvSpPr>
        <p:spPr/>
        <p:txBody>
          <a:bodyPr/>
          <a:lstStyle/>
          <a:p>
            <a:r>
              <a:rPr lang="en-US" dirty="0"/>
              <a:t>Footnotes placeholder</a:t>
            </a:r>
          </a:p>
        </p:txBody>
      </p:sp>
      <p:sp>
        <p:nvSpPr>
          <p:cNvPr id="7" name="Slide Number Placeholder 6">
            <a:extLst>
              <a:ext uri="{FF2B5EF4-FFF2-40B4-BE49-F238E27FC236}">
                <a16:creationId xmlns:a16="http://schemas.microsoft.com/office/drawing/2014/main" id="{C157168A-F8A0-7547-AEE6-C4A2E85F6330}"/>
              </a:ext>
            </a:extLst>
          </p:cNvPr>
          <p:cNvSpPr>
            <a:spLocks noGrp="1"/>
          </p:cNvSpPr>
          <p:nvPr>
            <p:ph type="sldNum" sz="quarter" idx="12"/>
          </p:nvPr>
        </p:nvSpPr>
        <p:spPr/>
        <p:txBody>
          <a:bodyPr/>
          <a:lstStyle/>
          <a:p>
            <a:fld id="{CE102EFF-BD60-4227-96A6-04081FB4DF78}" type="slidenum">
              <a:rPr lang="en-US" smtClean="0"/>
              <a:pPr/>
              <a:t>17</a:t>
            </a:fld>
            <a:endParaRPr lang="en-US"/>
          </a:p>
        </p:txBody>
      </p:sp>
      <p:sp>
        <p:nvSpPr>
          <p:cNvPr id="4" name="Text Placeholder 3">
            <a:extLst>
              <a:ext uri="{FF2B5EF4-FFF2-40B4-BE49-F238E27FC236}">
                <a16:creationId xmlns:a16="http://schemas.microsoft.com/office/drawing/2014/main" id="{644BEF3E-FC47-6627-5570-1383F57BA1D4}"/>
              </a:ext>
            </a:extLst>
          </p:cNvPr>
          <p:cNvSpPr>
            <a:spLocks noGrp="1"/>
          </p:cNvSpPr>
          <p:nvPr>
            <p:ph type="body" sz="quarter" idx="13"/>
          </p:nvPr>
        </p:nvSpPr>
        <p:spPr/>
        <p:txBody>
          <a:bodyPr/>
          <a:lstStyle/>
          <a:p>
            <a:r>
              <a:rPr lang="en-US" dirty="0"/>
              <a:t>Subtitle – optional </a:t>
            </a:r>
          </a:p>
        </p:txBody>
      </p:sp>
      <p:sp>
        <p:nvSpPr>
          <p:cNvPr id="6" name="Content Placeholder 5">
            <a:extLst>
              <a:ext uri="{FF2B5EF4-FFF2-40B4-BE49-F238E27FC236}">
                <a16:creationId xmlns:a16="http://schemas.microsoft.com/office/drawing/2014/main" id="{21304A6D-B162-3EC3-B260-5C7822AA643A}"/>
              </a:ext>
            </a:extLst>
          </p:cNvPr>
          <p:cNvSpPr>
            <a:spLocks noGrp="1"/>
          </p:cNvSpPr>
          <p:nvPr>
            <p:ph sz="quarter" idx="15"/>
          </p:nvPr>
        </p:nvSpPr>
        <p:spPr>
          <a:xfrm>
            <a:off x="381000" y="1828800"/>
            <a:ext cx="4819650" cy="4297680"/>
          </a:xfrm>
        </p:spPr>
        <p:txBody>
          <a:bodyPr/>
          <a:lstStyle/>
          <a:p>
            <a:pPr marL="0" marR="0" lvl="0" indent="0" algn="l" defTabSz="914400" rtl="0" eaLnBrk="1" fontAlgn="auto" latinLnBrk="0" hangingPunct="1">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Roboto Light"/>
                <a:ea typeface="Roboto Medium" panose="02000000000000000000" pitchFamily="2" charset="0"/>
                <a:cs typeface="Roboto Medium" panose="02000000000000000000" pitchFamily="2" charset="0"/>
              </a:rPr>
              <a:t>To see annual progress double, investments in the sector must increase from USD 600 billion today to over </a:t>
            </a:r>
            <a:r>
              <a:rPr kumimoji="0" lang="en-US" sz="2400" b="1" i="0" u="none" strike="noStrike" kern="1200" cap="none" spc="0" normalizeH="0" baseline="0" noProof="0" dirty="0">
                <a:ln>
                  <a:noFill/>
                </a:ln>
                <a:solidFill>
                  <a:prstClr val="black"/>
                </a:solidFill>
                <a:effectLst/>
                <a:uLnTx/>
                <a:uFillTx/>
                <a:latin typeface="Roboto"/>
                <a:ea typeface="Roboto Medium" panose="02000000000000000000" pitchFamily="2" charset="0"/>
                <a:cs typeface="Roboto Medium" panose="02000000000000000000" pitchFamily="2" charset="0"/>
              </a:rPr>
              <a:t>1.8 trillion </a:t>
            </a:r>
            <a:r>
              <a:rPr kumimoji="0" lang="en-US" sz="2400" b="0" i="0" u="none" strike="noStrike" kern="1200" cap="none" spc="0" normalizeH="0" baseline="0" noProof="0" dirty="0">
                <a:ln>
                  <a:noFill/>
                </a:ln>
                <a:solidFill>
                  <a:prstClr val="black"/>
                </a:solidFill>
                <a:effectLst/>
                <a:uLnTx/>
                <a:uFillTx/>
                <a:latin typeface="Roboto Light"/>
                <a:ea typeface="Roboto Medium" panose="02000000000000000000" pitchFamily="2" charset="0"/>
                <a:cs typeface="Roboto Medium" panose="02000000000000000000" pitchFamily="2" charset="0"/>
              </a:rPr>
              <a:t>USD by 2030</a:t>
            </a:r>
            <a:endParaRPr kumimoji="0" lang="en-US" sz="2400" b="0" i="0" u="none" strike="noStrike" kern="1200" cap="none" spc="0" normalizeH="0" baseline="0" noProof="0" dirty="0">
              <a:ln>
                <a:noFill/>
              </a:ln>
              <a:solidFill>
                <a:prstClr val="black"/>
              </a:solidFill>
              <a:effectLst/>
              <a:uLnTx/>
              <a:uFillTx/>
              <a:latin typeface="Roboto Light"/>
              <a:ea typeface="+mn-ea"/>
              <a:cs typeface="+mn-cs"/>
            </a:endParaRPr>
          </a:p>
          <a:p>
            <a:pPr marL="0" marR="0" lvl="0" indent="0" algn="l" defTabSz="914400" rtl="0" eaLnBrk="1" fontAlgn="auto" latinLnBrk="0" hangingPunct="1">
              <a:spcBef>
                <a:spcPts val="3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Roboto Light"/>
              <a:ea typeface="+mn-ea"/>
              <a:cs typeface="+mn-cs"/>
            </a:endParaRPr>
          </a:p>
          <a:p>
            <a:pPr marL="0" marR="0" lvl="0" indent="0" algn="l" defTabSz="914400" rtl="0" eaLnBrk="1" fontAlgn="auto" latinLnBrk="0" hangingPunct="1">
              <a:spcBef>
                <a:spcPts val="30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Roboto"/>
                <a:ea typeface="+mn-ea"/>
                <a:cs typeface="+mn-cs"/>
              </a:rPr>
              <a:t>Lorem ipsum dolor sit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amet</a:t>
            </a:r>
            <a:r>
              <a:rPr kumimoji="0" lang="en-US" sz="1000" b="0" i="0" u="none" strike="noStrike" kern="1200" cap="none" spc="0" normalizeH="0" baseline="0" noProof="0" dirty="0">
                <a:ln>
                  <a:noFill/>
                </a:ln>
                <a:solidFill>
                  <a:prstClr val="black"/>
                </a:solidFill>
                <a:effectLst/>
                <a:uLnTx/>
                <a:uFillTx/>
                <a:latin typeface="Roboto"/>
                <a:ea typeface="+mn-ea"/>
                <a:cs typeface="+mn-cs"/>
              </a:rPr>
              <a: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consectetur</a:t>
            </a:r>
            <a:r>
              <a:rPr kumimoji="0" lang="en-US" sz="1000" b="0" i="0" u="none" strike="noStrike" kern="1200" cap="none" spc="0" normalizeH="0" baseline="0" noProof="0" dirty="0">
                <a:ln>
                  <a:noFill/>
                </a:ln>
                <a:solidFill>
                  <a:prstClr val="black"/>
                </a:solidFill>
                <a:effectLst/>
                <a:uLnTx/>
                <a:uFillTx/>
                <a:latin typeface="Roboto"/>
                <a:ea typeface="+mn-ea"/>
                <a:cs typeface="+mn-cs"/>
              </a:rPr>
              <a: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adipiscing</a:t>
            </a:r>
            <a:r>
              <a:rPr kumimoji="0" lang="en-US" sz="1000" b="0" i="0" u="none" strike="noStrike" kern="1200" cap="none" spc="0" normalizeH="0" baseline="0" noProof="0" dirty="0">
                <a:ln>
                  <a:noFill/>
                </a:ln>
                <a:solidFill>
                  <a:prstClr val="black"/>
                </a:solidFill>
                <a:effectLst/>
                <a:uLnTx/>
                <a:uFillTx/>
                <a:latin typeface="Roboto"/>
                <a:ea typeface="+mn-ea"/>
                <a:cs typeface="+mn-cs"/>
              </a:rPr>
              <a: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elit</a:t>
            </a:r>
            <a:r>
              <a:rPr kumimoji="0" lang="en-US" sz="1000" b="0" i="0" u="none" strike="noStrike" kern="1200" cap="none" spc="0" normalizeH="0" baseline="0" noProof="0" dirty="0">
                <a:ln>
                  <a:noFill/>
                </a:ln>
                <a:solidFill>
                  <a:prstClr val="black"/>
                </a:solidFill>
                <a:effectLst/>
                <a:uLnTx/>
                <a:uFillTx/>
                <a:latin typeface="Roboto"/>
                <a:ea typeface="+mn-ea"/>
                <a:cs typeface="+mn-cs"/>
              </a:rPr>
              <a:t>. Aliquam </a:t>
            </a:r>
            <a:r>
              <a:rPr kumimoji="0" lang="en-US" sz="1000" b="0" i="0" u="none" strike="noStrike" kern="1200" cap="none" spc="0" normalizeH="0" baseline="0" noProof="0" dirty="0" err="1">
                <a:ln>
                  <a:noFill/>
                </a:ln>
                <a:solidFill>
                  <a:prstClr val="black"/>
                </a:solidFill>
                <a:effectLst/>
                <a:uLnTx/>
                <a:uFillTx/>
                <a:latin typeface="Roboto"/>
                <a:ea typeface="+mn-ea"/>
                <a:cs typeface="+mn-cs"/>
              </a:rPr>
              <a:t>nec</a:t>
            </a:r>
            <a:r>
              <a:rPr kumimoji="0" lang="en-US" sz="1000" b="0" i="0" u="none" strike="noStrike" kern="1200" cap="none" spc="0" normalizeH="0" baseline="0" noProof="0" dirty="0">
                <a:ln>
                  <a:noFill/>
                </a:ln>
                <a:solidFill>
                  <a:prstClr val="black"/>
                </a:solidFill>
                <a:effectLst/>
                <a:uLnTx/>
                <a:uFillTx/>
                <a:latin typeface="Roboto"/>
                <a:ea typeface="+mn-ea"/>
                <a:cs typeface="+mn-cs"/>
              </a:rPr>
              <a: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molestie</a:t>
            </a:r>
            <a:r>
              <a:rPr kumimoji="0" lang="en-US" sz="1000" b="0" i="0" u="none" strike="noStrike" kern="1200" cap="none" spc="0" normalizeH="0" baseline="0" noProof="0" dirty="0">
                <a:ln>
                  <a:noFill/>
                </a:ln>
                <a:solidFill>
                  <a:prstClr val="black"/>
                </a:solidFill>
                <a:effectLst/>
                <a:uLnTx/>
                <a:uFillTx/>
                <a:latin typeface="Roboto"/>
                <a:ea typeface="+mn-ea"/>
                <a:cs typeface="+mn-cs"/>
              </a:rPr>
              <a: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lacus</a:t>
            </a:r>
            <a:r>
              <a:rPr kumimoji="0" lang="en-US" sz="1000" b="0" i="0" u="none" strike="noStrike" kern="1200" cap="none" spc="0" normalizeH="0" baseline="0" noProof="0" dirty="0">
                <a:ln>
                  <a:noFill/>
                </a:ln>
                <a:solidFill>
                  <a:prstClr val="black"/>
                </a:solidFill>
                <a:effectLst/>
                <a:uLnTx/>
                <a:uFillTx/>
                <a:latin typeface="Roboto"/>
                <a:ea typeface="+mn-ea"/>
                <a:cs typeface="+mn-cs"/>
              </a:rPr>
              <a:t>, sed </a:t>
            </a:r>
            <a:r>
              <a:rPr kumimoji="0" lang="en-US" sz="1000" b="0" i="0" u="none" strike="noStrike" kern="1200" cap="none" spc="0" normalizeH="0" baseline="0" noProof="0" dirty="0" err="1">
                <a:ln>
                  <a:noFill/>
                </a:ln>
                <a:solidFill>
                  <a:prstClr val="black"/>
                </a:solidFill>
                <a:effectLst/>
                <a:uLnTx/>
                <a:uFillTx/>
                <a:latin typeface="Roboto"/>
                <a:ea typeface="+mn-ea"/>
                <a:cs typeface="+mn-cs"/>
              </a:rPr>
              <a:t>vehicula</a:t>
            </a:r>
            <a:r>
              <a:rPr kumimoji="0" lang="en-US" sz="1000" b="0" i="0" u="none" strike="noStrike" kern="1200" cap="none" spc="0" normalizeH="0" baseline="0" noProof="0" dirty="0">
                <a:ln>
                  <a:noFill/>
                </a:ln>
                <a:solidFill>
                  <a:prstClr val="black"/>
                </a:solidFill>
                <a:effectLst/>
                <a:uLnTx/>
                <a:uFillTx/>
                <a:latin typeface="Roboto"/>
                <a:ea typeface="+mn-ea"/>
                <a:cs typeface="+mn-cs"/>
              </a:rPr>
              <a:t> est. Aenean </a:t>
            </a:r>
            <a:r>
              <a:rPr kumimoji="0" lang="en-US" sz="1000" b="0" i="0" u="none" strike="noStrike" kern="1200" cap="none" spc="0" normalizeH="0" baseline="0" noProof="0" dirty="0" err="1">
                <a:ln>
                  <a:noFill/>
                </a:ln>
                <a:solidFill>
                  <a:prstClr val="black"/>
                </a:solidFill>
                <a:effectLst/>
                <a:uLnTx/>
                <a:uFillTx/>
                <a:latin typeface="Roboto"/>
                <a:ea typeface="+mn-ea"/>
                <a:cs typeface="+mn-cs"/>
              </a:rPr>
              <a:t>viverra</a:t>
            </a:r>
            <a:r>
              <a:rPr kumimoji="0" lang="en-US" sz="1000" b="0" i="0" u="none" strike="noStrike" kern="1200" cap="none" spc="0" normalizeH="0" baseline="0" noProof="0" dirty="0">
                <a:ln>
                  <a:noFill/>
                </a:ln>
                <a:solidFill>
                  <a:prstClr val="black"/>
                </a:solidFill>
                <a:effectLst/>
                <a:uLnTx/>
                <a:uFillTx/>
                <a:latin typeface="Roboto"/>
                <a:ea typeface="+mn-ea"/>
                <a:cs typeface="+mn-cs"/>
              </a:rPr>
              <a:t> ex </a:t>
            </a:r>
            <a:r>
              <a:rPr kumimoji="0" lang="en-US" sz="1000" b="0" i="0" u="none" strike="noStrike" kern="1200" cap="none" spc="0" normalizeH="0" baseline="0" noProof="0" dirty="0" err="1">
                <a:ln>
                  <a:noFill/>
                </a:ln>
                <a:solidFill>
                  <a:prstClr val="black"/>
                </a:solidFill>
                <a:effectLst/>
                <a:uLnTx/>
                <a:uFillTx/>
                <a:latin typeface="Roboto"/>
                <a:ea typeface="+mn-ea"/>
                <a:cs typeface="+mn-cs"/>
              </a:rPr>
              <a:t>turpis</a:t>
            </a:r>
            <a:r>
              <a:rPr kumimoji="0" lang="en-US" sz="1000" b="0" i="0" u="none" strike="noStrike" kern="1200" cap="none" spc="0" normalizeH="0" baseline="0" noProof="0" dirty="0">
                <a:ln>
                  <a:noFill/>
                </a:ln>
                <a:solidFill>
                  <a:prstClr val="black"/>
                </a:solidFill>
                <a:effectLst/>
                <a:uLnTx/>
                <a:uFillTx/>
                <a:latin typeface="Roboto"/>
                <a:ea typeface="+mn-ea"/>
                <a:cs typeface="+mn-cs"/>
              </a:rPr>
              <a:t>, sit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amet</a:t>
            </a:r>
            <a:r>
              <a:rPr kumimoji="0" lang="en-US" sz="1000" b="0" i="0" u="none" strike="noStrike" kern="1200" cap="none" spc="0" normalizeH="0" baseline="0" noProof="0" dirty="0">
                <a:ln>
                  <a:noFill/>
                </a:ln>
                <a:solidFill>
                  <a:prstClr val="black"/>
                </a:solidFill>
                <a:effectLst/>
                <a:uLnTx/>
                <a:uFillTx/>
                <a:latin typeface="Roboto"/>
                <a:ea typeface="+mn-ea"/>
                <a:cs typeface="+mn-cs"/>
              </a:rPr>
              <a: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imperdiet</a:t>
            </a:r>
            <a:r>
              <a:rPr kumimoji="0" lang="en-US" sz="1000" b="0" i="0" u="none" strike="noStrike" kern="1200" cap="none" spc="0" normalizeH="0" baseline="0" noProof="0" dirty="0">
                <a:ln>
                  <a:noFill/>
                </a:ln>
                <a:solidFill>
                  <a:prstClr val="black"/>
                </a:solidFill>
                <a:effectLst/>
                <a:uLnTx/>
                <a:uFillTx/>
                <a:latin typeface="Roboto"/>
                <a:ea typeface="+mn-ea"/>
                <a:cs typeface="+mn-cs"/>
              </a:rPr>
              <a:t> ligula </a:t>
            </a:r>
            <a:r>
              <a:rPr kumimoji="0" lang="en-US" sz="1000" b="0" i="0" u="none" strike="noStrike" kern="1200" cap="none" spc="0" normalizeH="0" baseline="0" noProof="0" dirty="0" err="1">
                <a:ln>
                  <a:noFill/>
                </a:ln>
                <a:solidFill>
                  <a:prstClr val="black"/>
                </a:solidFill>
                <a:effectLst/>
                <a:uLnTx/>
                <a:uFillTx/>
                <a:latin typeface="Roboto"/>
                <a:ea typeface="+mn-ea"/>
                <a:cs typeface="+mn-cs"/>
              </a:rPr>
              <a:t>placerat</a:t>
            </a:r>
            <a:r>
              <a:rPr kumimoji="0" lang="en-US" sz="1000" b="0" i="0" u="none" strike="noStrike" kern="1200" cap="none" spc="0" normalizeH="0" baseline="0" noProof="0" dirty="0">
                <a:ln>
                  <a:noFill/>
                </a:ln>
                <a:solidFill>
                  <a:prstClr val="black"/>
                </a:solidFill>
                <a:effectLst/>
                <a:uLnTx/>
                <a:uFillTx/>
                <a:latin typeface="Roboto"/>
                <a:ea typeface="+mn-ea"/>
                <a:cs typeface="+mn-cs"/>
              </a:rPr>
              <a: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nec</a:t>
            </a:r>
            <a:r>
              <a:rPr kumimoji="0" lang="en-US" sz="1000" b="0" i="0" u="none" strike="noStrike" kern="1200" cap="none" spc="0" normalizeH="0" baseline="0" noProof="0" dirty="0">
                <a:ln>
                  <a:noFill/>
                </a:ln>
                <a:solidFill>
                  <a:prstClr val="black"/>
                </a:solidFill>
                <a:effectLst/>
                <a:uLnTx/>
                <a:uFillTx/>
                <a:latin typeface="Roboto"/>
                <a:ea typeface="+mn-ea"/>
                <a:cs typeface="+mn-cs"/>
              </a:rPr>
              <a:t>. Morbi sed </a:t>
            </a:r>
            <a:r>
              <a:rPr kumimoji="0" lang="en-US" sz="1000" b="0" i="0" u="none" strike="noStrike" kern="1200" cap="none" spc="0" normalizeH="0" baseline="0" noProof="0" dirty="0" err="1">
                <a:ln>
                  <a:noFill/>
                </a:ln>
                <a:solidFill>
                  <a:prstClr val="black"/>
                </a:solidFill>
                <a:effectLst/>
                <a:uLnTx/>
                <a:uFillTx/>
                <a:latin typeface="Roboto"/>
                <a:ea typeface="+mn-ea"/>
                <a:cs typeface="+mn-cs"/>
              </a:rPr>
              <a:t>purus</a:t>
            </a:r>
            <a:r>
              <a:rPr kumimoji="0" lang="en-US" sz="1000" b="0" i="0" u="none" strike="noStrike" kern="1200" cap="none" spc="0" normalizeH="0" baseline="0" noProof="0" dirty="0">
                <a:ln>
                  <a:noFill/>
                </a:ln>
                <a:solidFill>
                  <a:prstClr val="black"/>
                </a:solidFill>
                <a:effectLst/>
                <a:uLnTx/>
                <a:uFillTx/>
                <a:latin typeface="Roboto"/>
                <a:ea typeface="+mn-ea"/>
                <a:cs typeface="+mn-cs"/>
              </a:rPr>
              <a:t> in dui </a:t>
            </a:r>
            <a:r>
              <a:rPr kumimoji="0" lang="en-US" sz="1000" b="0" i="0" u="none" strike="noStrike" kern="1200" cap="none" spc="0" normalizeH="0" baseline="0" noProof="0" dirty="0" err="1">
                <a:ln>
                  <a:noFill/>
                </a:ln>
                <a:solidFill>
                  <a:prstClr val="black"/>
                </a:solidFill>
                <a:effectLst/>
                <a:uLnTx/>
                <a:uFillTx/>
                <a:latin typeface="Roboto"/>
                <a:ea typeface="+mn-ea"/>
                <a:cs typeface="+mn-cs"/>
              </a:rPr>
              <a:t>mattis</a:t>
            </a:r>
            <a:r>
              <a:rPr kumimoji="0" lang="en-US" sz="1000" b="0" i="0" u="none" strike="noStrike" kern="1200" cap="none" spc="0" normalizeH="0" baseline="0" noProof="0" dirty="0">
                <a:ln>
                  <a:noFill/>
                </a:ln>
                <a:solidFill>
                  <a:prstClr val="black"/>
                </a:solidFill>
                <a:effectLst/>
                <a:uLnTx/>
                <a:uFillTx/>
                <a:latin typeface="Roboto"/>
                <a:ea typeface="+mn-ea"/>
                <a:cs typeface="+mn-cs"/>
              </a:rPr>
              <a:t> semper. </a:t>
            </a:r>
            <a:r>
              <a:rPr kumimoji="0" lang="en-US" sz="1000" b="0" i="0" u="none" strike="noStrike" kern="1200" cap="none" spc="0" normalizeH="0" baseline="0" noProof="0" dirty="0" err="1">
                <a:ln>
                  <a:noFill/>
                </a:ln>
                <a:solidFill>
                  <a:prstClr val="black"/>
                </a:solidFill>
                <a:effectLst/>
                <a:uLnTx/>
                <a:uFillTx/>
                <a:latin typeface="Roboto"/>
                <a:ea typeface="+mn-ea"/>
                <a:cs typeface="+mn-cs"/>
              </a:rPr>
              <a:t>Nullam</a:t>
            </a:r>
            <a:r>
              <a:rPr kumimoji="0" lang="en-US" sz="1000" b="0" i="0" u="none" strike="noStrike" kern="1200" cap="none" spc="0" normalizeH="0" baseline="0" noProof="0" dirty="0">
                <a:ln>
                  <a:noFill/>
                </a:ln>
                <a:solidFill>
                  <a:prstClr val="black"/>
                </a:solidFill>
                <a:effectLst/>
                <a:uLnTx/>
                <a:uFillTx/>
                <a:latin typeface="Roboto"/>
                <a:ea typeface="+mn-ea"/>
                <a:cs typeface="+mn-cs"/>
              </a:rPr>
              <a:t> diam </a:t>
            </a:r>
            <a:r>
              <a:rPr kumimoji="0" lang="en-US" sz="1000" b="0" i="0" u="none" strike="noStrike" kern="1200" cap="none" spc="0" normalizeH="0" baseline="0" noProof="0" dirty="0" err="1">
                <a:ln>
                  <a:noFill/>
                </a:ln>
                <a:solidFill>
                  <a:prstClr val="black"/>
                </a:solidFill>
                <a:effectLst/>
                <a:uLnTx/>
                <a:uFillTx/>
                <a:latin typeface="Roboto"/>
                <a:ea typeface="+mn-ea"/>
                <a:cs typeface="+mn-cs"/>
              </a:rPr>
              <a:t>enim</a:t>
            </a:r>
            <a:r>
              <a:rPr kumimoji="0" lang="en-US" sz="1000" b="0" i="0" u="none" strike="noStrike" kern="1200" cap="none" spc="0" normalizeH="0" baseline="0" noProof="0" dirty="0">
                <a:ln>
                  <a:noFill/>
                </a:ln>
                <a:solidFill>
                  <a:prstClr val="black"/>
                </a:solidFill>
                <a:effectLst/>
                <a:uLnTx/>
                <a:uFillTx/>
                <a:latin typeface="Roboto"/>
                <a:ea typeface="+mn-ea"/>
                <a:cs typeface="+mn-cs"/>
              </a:rPr>
              <a: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fringilla</a:t>
            </a:r>
            <a:r>
              <a:rPr kumimoji="0" lang="en-US" sz="1000" b="0" i="0" u="none" strike="noStrike" kern="1200" cap="none" spc="0" normalizeH="0" baseline="0" noProof="0" dirty="0">
                <a:ln>
                  <a:noFill/>
                </a:ln>
                <a:solidFill>
                  <a:prstClr val="black"/>
                </a:solidFill>
                <a:effectLst/>
                <a:uLnTx/>
                <a:uFillTx/>
                <a:latin typeface="Roboto"/>
                <a:ea typeface="+mn-ea"/>
                <a:cs typeface="+mn-cs"/>
              </a:rPr>
              <a:t> at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suscipit</a:t>
            </a:r>
            <a:r>
              <a:rPr kumimoji="0" lang="en-US" sz="1000" b="0" i="0" u="none" strike="noStrike" kern="1200" cap="none" spc="0" normalizeH="0" baseline="0" noProof="0" dirty="0">
                <a:ln>
                  <a:noFill/>
                </a:ln>
                <a:solidFill>
                  <a:prstClr val="black"/>
                </a:solidFill>
                <a:effectLst/>
                <a:uLnTx/>
                <a:uFillTx/>
                <a:latin typeface="Roboto"/>
                <a:ea typeface="+mn-ea"/>
                <a:cs typeface="+mn-cs"/>
              </a:rPr>
              <a: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placerat</a:t>
            </a:r>
            <a:r>
              <a:rPr kumimoji="0" lang="en-US" sz="1000" b="0" i="0" u="none" strike="noStrike" kern="1200" cap="none" spc="0" normalizeH="0" baseline="0" noProof="0" dirty="0">
                <a:ln>
                  <a:noFill/>
                </a:ln>
                <a:solidFill>
                  <a:prstClr val="black"/>
                </a:solidFill>
                <a:effectLst/>
                <a:uLnTx/>
                <a:uFillTx/>
                <a:latin typeface="Roboto"/>
                <a:ea typeface="+mn-ea"/>
                <a:cs typeface="+mn-cs"/>
              </a:rPr>
              <a: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dignissim</a:t>
            </a:r>
            <a:r>
              <a:rPr kumimoji="0" lang="en-US" sz="1000" b="0" i="0" u="none" strike="noStrike" kern="1200" cap="none" spc="0" normalizeH="0" baseline="0" noProof="0" dirty="0">
                <a:ln>
                  <a:noFill/>
                </a:ln>
                <a:solidFill>
                  <a:prstClr val="black"/>
                </a:solidFill>
                <a:effectLst/>
                <a:uLnTx/>
                <a:uFillTx/>
                <a:latin typeface="Roboto"/>
                <a:ea typeface="+mn-ea"/>
                <a:cs typeface="+mn-cs"/>
              </a:rPr>
              <a:t> et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tellus</a:t>
            </a:r>
            <a:r>
              <a:rPr kumimoji="0" lang="en-US" sz="1000" b="0" i="0" u="none" strike="noStrike" kern="1200" cap="none" spc="0" normalizeH="0" baseline="0" noProof="0" dirty="0">
                <a:ln>
                  <a:noFill/>
                </a:ln>
                <a:solidFill>
                  <a:prstClr val="black"/>
                </a:solidFill>
                <a:effectLst/>
                <a:uLnTx/>
                <a:uFillTx/>
                <a:latin typeface="Roboto"/>
                <a:ea typeface="+mn-ea"/>
                <a:cs typeface="+mn-cs"/>
              </a:rPr>
              <a: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Vivamus</a:t>
            </a:r>
            <a:r>
              <a:rPr kumimoji="0" lang="en-US" sz="1000" b="0" i="0" u="none" strike="noStrike" kern="1200" cap="none" spc="0" normalizeH="0" baseline="0" noProof="0" dirty="0">
                <a:ln>
                  <a:noFill/>
                </a:ln>
                <a:solidFill>
                  <a:prstClr val="black"/>
                </a:solidFill>
                <a:effectLst/>
                <a:uLnTx/>
                <a:uFillTx/>
                <a:latin typeface="Roboto"/>
                <a:ea typeface="+mn-ea"/>
                <a:cs typeface="+mn-cs"/>
              </a:rPr>
              <a: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venenatis</a:t>
            </a:r>
            <a:r>
              <a:rPr kumimoji="0" lang="en-US" sz="1000" b="0" i="0" u="none" strike="noStrike" kern="1200" cap="none" spc="0" normalizeH="0" baseline="0" noProof="0" dirty="0">
                <a:ln>
                  <a:noFill/>
                </a:ln>
                <a:solidFill>
                  <a:prstClr val="black"/>
                </a:solidFill>
                <a:effectLst/>
                <a:uLnTx/>
                <a:uFillTx/>
                <a:latin typeface="Roboto"/>
                <a:ea typeface="+mn-ea"/>
                <a:cs typeface="+mn-cs"/>
              </a:rPr>
              <a: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viverra</a:t>
            </a:r>
            <a:r>
              <a:rPr kumimoji="0" lang="en-US" sz="1000" b="0" i="0" u="none" strike="noStrike" kern="1200" cap="none" spc="0" normalizeH="0" baseline="0" noProof="0" dirty="0">
                <a:ln>
                  <a:noFill/>
                </a:ln>
                <a:solidFill>
                  <a:prstClr val="black"/>
                </a:solidFill>
                <a:effectLst/>
                <a:uLnTx/>
                <a:uFillTx/>
                <a:latin typeface="Roboto"/>
                <a:ea typeface="+mn-ea"/>
                <a:cs typeface="+mn-cs"/>
              </a:rPr>
              <a: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metus</a:t>
            </a:r>
            <a:r>
              <a:rPr kumimoji="0" lang="en-US" sz="1000" b="0" i="0" u="none" strike="noStrike" kern="1200" cap="none" spc="0" normalizeH="0" baseline="0" noProof="0" dirty="0">
                <a:ln>
                  <a:noFill/>
                </a:ln>
                <a:solidFill>
                  <a:prstClr val="black"/>
                </a:solidFill>
                <a:effectLst/>
                <a:uLnTx/>
                <a:uFillTx/>
                <a:latin typeface="Roboto"/>
                <a:ea typeface="+mn-ea"/>
                <a:cs typeface="+mn-cs"/>
              </a:rPr>
              <a: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eget</a:t>
            </a:r>
            <a:r>
              <a:rPr kumimoji="0" lang="en-US" sz="1000" b="0" i="0" u="none" strike="noStrike" kern="1200" cap="none" spc="0" normalizeH="0" baseline="0" noProof="0" dirty="0">
                <a:ln>
                  <a:noFill/>
                </a:ln>
                <a:solidFill>
                  <a:prstClr val="black"/>
                </a:solidFill>
                <a:effectLst/>
                <a:uLnTx/>
                <a:uFillTx/>
                <a:latin typeface="Roboto"/>
                <a:ea typeface="+mn-ea"/>
                <a:cs typeface="+mn-cs"/>
              </a:rPr>
              <a: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ullamcorper</a:t>
            </a:r>
            <a:r>
              <a:rPr kumimoji="0" lang="en-US" sz="1000" b="0" i="0" u="none" strike="noStrike" kern="1200" cap="none" spc="0" normalizeH="0" baseline="0" noProof="0" dirty="0">
                <a:ln>
                  <a:noFill/>
                </a:ln>
                <a:solidFill>
                  <a:prstClr val="black"/>
                </a:solidFill>
                <a:effectLst/>
                <a:uLnTx/>
                <a:uFillTx/>
                <a:latin typeface="Roboto"/>
                <a:ea typeface="+mn-ea"/>
                <a:cs typeface="+mn-cs"/>
              </a:rPr>
              <a:t>. Maecenas </a:t>
            </a:r>
            <a:r>
              <a:rPr kumimoji="0" lang="en-US" sz="1000" b="0" i="0" u="none" strike="noStrike" kern="1200" cap="none" spc="0" normalizeH="0" baseline="0" noProof="0" dirty="0" err="1">
                <a:ln>
                  <a:noFill/>
                </a:ln>
                <a:solidFill>
                  <a:prstClr val="black"/>
                </a:solidFill>
                <a:effectLst/>
                <a:uLnTx/>
                <a:uFillTx/>
                <a:latin typeface="Roboto"/>
                <a:ea typeface="+mn-ea"/>
                <a:cs typeface="+mn-cs"/>
              </a:rPr>
              <a:t>elementum</a:t>
            </a:r>
            <a:r>
              <a:rPr kumimoji="0" lang="en-US" sz="1000" b="0" i="0" u="none" strike="noStrike" kern="1200" cap="none" spc="0" normalizeH="0" baseline="0" noProof="0" dirty="0">
                <a:ln>
                  <a:noFill/>
                </a:ln>
                <a:solidFill>
                  <a:prstClr val="black"/>
                </a:solidFill>
                <a:effectLst/>
                <a:uLnTx/>
                <a:uFillTx/>
                <a:latin typeface="Roboto"/>
                <a:ea typeface="+mn-ea"/>
                <a:cs typeface="+mn-cs"/>
              </a:rPr>
              <a:t> est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quis</a:t>
            </a:r>
            <a:r>
              <a:rPr kumimoji="0" lang="en-US" sz="1000" b="0" i="0" u="none" strike="noStrike" kern="1200" cap="none" spc="0" normalizeH="0" baseline="0" noProof="0" dirty="0">
                <a:ln>
                  <a:noFill/>
                </a:ln>
                <a:solidFill>
                  <a:prstClr val="black"/>
                </a:solidFill>
                <a:effectLst/>
                <a:uLnTx/>
                <a:uFillTx/>
                <a:latin typeface="Roboto"/>
                <a:ea typeface="+mn-ea"/>
                <a:cs typeface="+mn-cs"/>
              </a:rPr>
              <a: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blandit</a:t>
            </a:r>
            <a:r>
              <a:rPr kumimoji="0" lang="en-US" sz="1000" b="0" i="0" u="none" strike="noStrike" kern="1200" cap="none" spc="0" normalizeH="0" baseline="0" noProof="0" dirty="0">
                <a:ln>
                  <a:noFill/>
                </a:ln>
                <a:solidFill>
                  <a:prstClr val="black"/>
                </a:solidFill>
                <a:effectLst/>
                <a:uLnTx/>
                <a:uFillTx/>
                <a:latin typeface="Roboto"/>
                <a:ea typeface="+mn-ea"/>
                <a:cs typeface="+mn-cs"/>
              </a:rPr>
              <a: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tempor</a:t>
            </a:r>
            <a:r>
              <a:rPr kumimoji="0" lang="en-US" sz="1000" b="0" i="0" u="none" strike="noStrike" kern="1200" cap="none" spc="0" normalizeH="0" baseline="0" noProof="0" dirty="0">
                <a:ln>
                  <a:noFill/>
                </a:ln>
                <a:solidFill>
                  <a:prstClr val="black"/>
                </a:solidFill>
                <a:effectLst/>
                <a:uLnTx/>
                <a:uFillTx/>
                <a:latin typeface="Roboto"/>
                <a:ea typeface="+mn-ea"/>
                <a:cs typeface="+mn-cs"/>
              </a:rPr>
              <a:t>. Donec sit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amet</a:t>
            </a:r>
            <a:r>
              <a:rPr kumimoji="0" lang="en-US" sz="1000" b="0" i="0" u="none" strike="noStrike" kern="1200" cap="none" spc="0" normalizeH="0" baseline="0" noProof="0" dirty="0">
                <a:ln>
                  <a:noFill/>
                </a:ln>
                <a:solidFill>
                  <a:prstClr val="black"/>
                </a:solidFill>
                <a:effectLst/>
                <a:uLnTx/>
                <a:uFillTx/>
                <a:latin typeface="Roboto"/>
                <a:ea typeface="+mn-ea"/>
                <a:cs typeface="+mn-cs"/>
              </a:rPr>
              <a:t> feugiat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nisl</a:t>
            </a:r>
            <a:r>
              <a:rPr kumimoji="0" lang="en-US" sz="1000" b="0" i="0" u="none" strike="noStrike" kern="1200" cap="none" spc="0" normalizeH="0" baseline="0" noProof="0" dirty="0">
                <a:ln>
                  <a:noFill/>
                </a:ln>
                <a:solidFill>
                  <a:prstClr val="black"/>
                </a:solidFill>
                <a:effectLst/>
                <a:uLnTx/>
                <a:uFillTx/>
                <a:latin typeface="Roboto"/>
                <a:ea typeface="+mn-ea"/>
                <a:cs typeface="+mn-cs"/>
              </a:rPr>
              <a:t>. Duis </a:t>
            </a:r>
            <a:r>
              <a:rPr kumimoji="0" lang="en-US" sz="1000" b="0" i="0" u="none" strike="noStrike" kern="1200" cap="none" spc="0" normalizeH="0" baseline="0" noProof="0" dirty="0" err="1">
                <a:ln>
                  <a:noFill/>
                </a:ln>
                <a:solidFill>
                  <a:prstClr val="black"/>
                </a:solidFill>
                <a:effectLst/>
                <a:uLnTx/>
                <a:uFillTx/>
                <a:latin typeface="Roboto"/>
                <a:ea typeface="+mn-ea"/>
                <a:cs typeface="+mn-cs"/>
              </a:rPr>
              <a:t>molestie</a:t>
            </a:r>
            <a:r>
              <a:rPr kumimoji="0" lang="en-US" sz="1000" b="0" i="0" u="none" strike="noStrike" kern="1200" cap="none" spc="0" normalizeH="0" baseline="0" noProof="0" dirty="0">
                <a:ln>
                  <a:noFill/>
                </a:ln>
                <a:solidFill>
                  <a:prstClr val="black"/>
                </a:solidFill>
                <a:effectLst/>
                <a:uLnTx/>
                <a:uFillTx/>
                <a:latin typeface="Roboto"/>
                <a:ea typeface="+mn-ea"/>
                <a:cs typeface="+mn-cs"/>
              </a:rPr>
              <a: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dignissim</a:t>
            </a:r>
            <a:r>
              <a:rPr kumimoji="0" lang="en-US" sz="1000" b="0" i="0" u="none" strike="noStrike" kern="1200" cap="none" spc="0" normalizeH="0" baseline="0" noProof="0" dirty="0">
                <a:ln>
                  <a:noFill/>
                </a:ln>
                <a:solidFill>
                  <a:prstClr val="black"/>
                </a:solidFill>
                <a:effectLst/>
                <a:uLnTx/>
                <a:uFillTx/>
                <a:latin typeface="Roboto"/>
                <a:ea typeface="+mn-ea"/>
                <a:cs typeface="+mn-cs"/>
              </a:rPr>
              <a: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aliquet</a:t>
            </a:r>
            <a:r>
              <a:rPr kumimoji="0" lang="en-US" sz="1000" b="0" i="0" u="none" strike="noStrike" kern="1200" cap="none" spc="0" normalizeH="0" baseline="0" noProof="0" dirty="0">
                <a:ln>
                  <a:noFill/>
                </a:ln>
                <a:solidFill>
                  <a:prstClr val="black"/>
                </a:solidFill>
                <a:effectLst/>
                <a:uLnTx/>
                <a:uFillTx/>
                <a:latin typeface="Roboto"/>
                <a:ea typeface="+mn-ea"/>
                <a:cs typeface="+mn-cs"/>
              </a:rPr>
              <a:t>. Fusce </a:t>
            </a:r>
            <a:r>
              <a:rPr kumimoji="0" lang="en-US" sz="1000" b="0" i="0" u="none" strike="noStrike" kern="1200" cap="none" spc="0" normalizeH="0" baseline="0" noProof="0" dirty="0" err="1">
                <a:ln>
                  <a:noFill/>
                </a:ln>
                <a:solidFill>
                  <a:prstClr val="black"/>
                </a:solidFill>
                <a:effectLst/>
                <a:uLnTx/>
                <a:uFillTx/>
                <a:latin typeface="Roboto"/>
                <a:ea typeface="+mn-ea"/>
                <a:cs typeface="+mn-cs"/>
              </a:rPr>
              <a:t>hendrerit</a:t>
            </a:r>
            <a:r>
              <a:rPr kumimoji="0" lang="en-US" sz="1000" b="0" i="0" u="none" strike="noStrike" kern="1200" cap="none" spc="0" normalizeH="0" baseline="0" noProof="0" dirty="0">
                <a:ln>
                  <a:noFill/>
                </a:ln>
                <a:solidFill>
                  <a:prstClr val="black"/>
                </a:solidFill>
                <a:effectLst/>
                <a:uLnTx/>
                <a:uFillTx/>
                <a:latin typeface="Roboto"/>
                <a:ea typeface="+mn-ea"/>
                <a:cs typeface="+mn-cs"/>
              </a:rPr>
              <a: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odio</a:t>
            </a:r>
            <a:r>
              <a:rPr kumimoji="0" lang="en-US" sz="1000" b="0" i="0" u="none" strike="noStrike" kern="1200" cap="none" spc="0" normalizeH="0" baseline="0" noProof="0" dirty="0">
                <a:ln>
                  <a:noFill/>
                </a:ln>
                <a:solidFill>
                  <a:prstClr val="black"/>
                </a:solidFill>
                <a:effectLst/>
                <a:uLnTx/>
                <a:uFillTx/>
                <a:latin typeface="Roboto"/>
                <a:ea typeface="+mn-ea"/>
                <a:cs typeface="+mn-cs"/>
              </a:rPr>
              <a: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nec</a:t>
            </a:r>
            <a:r>
              <a:rPr kumimoji="0" lang="en-US" sz="1000" b="0" i="0" u="none" strike="noStrike" kern="1200" cap="none" spc="0" normalizeH="0" baseline="0" noProof="0" dirty="0">
                <a:ln>
                  <a:noFill/>
                </a:ln>
                <a:solidFill>
                  <a:prstClr val="black"/>
                </a:solidFill>
                <a:effectLst/>
                <a:uLnTx/>
                <a:uFillTx/>
                <a:latin typeface="Roboto"/>
                <a:ea typeface="+mn-ea"/>
                <a:cs typeface="+mn-cs"/>
              </a:rPr>
              <a: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urna</a:t>
            </a:r>
            <a:r>
              <a:rPr kumimoji="0" lang="en-US" sz="1000" b="0" i="0" u="none" strike="noStrike" kern="1200" cap="none" spc="0" normalizeH="0" baseline="0" noProof="0" dirty="0">
                <a:ln>
                  <a:noFill/>
                </a:ln>
                <a:solidFill>
                  <a:prstClr val="black"/>
                </a:solidFill>
                <a:effectLst/>
                <a:uLnTx/>
                <a:uFillTx/>
                <a:latin typeface="Roboto"/>
                <a:ea typeface="+mn-ea"/>
                <a:cs typeface="+mn-cs"/>
              </a:rPr>
              <a:t> cursus, ac </a:t>
            </a:r>
            <a:r>
              <a:rPr kumimoji="0" lang="en-US" sz="1000" b="0" i="0" u="none" strike="noStrike" kern="1200" cap="none" spc="0" normalizeH="0" baseline="0" noProof="0" dirty="0" err="1">
                <a:ln>
                  <a:noFill/>
                </a:ln>
                <a:solidFill>
                  <a:prstClr val="black"/>
                </a:solidFill>
                <a:effectLst/>
                <a:uLnTx/>
                <a:uFillTx/>
                <a:latin typeface="Roboto"/>
                <a:ea typeface="+mn-ea"/>
                <a:cs typeface="+mn-cs"/>
              </a:rPr>
              <a:t>eleifend</a:t>
            </a:r>
            <a:r>
              <a:rPr kumimoji="0" lang="en-US" sz="1000" b="0" i="0" u="none" strike="noStrike" kern="1200" cap="none" spc="0" normalizeH="0" baseline="0" noProof="0" dirty="0">
                <a:ln>
                  <a:noFill/>
                </a:ln>
                <a:solidFill>
                  <a:prstClr val="black"/>
                </a:solidFill>
                <a:effectLst/>
                <a:uLnTx/>
                <a:uFillTx/>
                <a:latin typeface="Roboto"/>
                <a:ea typeface="+mn-ea"/>
                <a:cs typeface="+mn-cs"/>
              </a:rPr>
              <a: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sem</a:t>
            </a:r>
            <a:r>
              <a:rPr kumimoji="0" lang="en-US" sz="1000" b="0" i="0" u="none" strike="noStrike" kern="1200" cap="none" spc="0" normalizeH="0" baseline="0" noProof="0" dirty="0">
                <a:ln>
                  <a:noFill/>
                </a:ln>
                <a:solidFill>
                  <a:prstClr val="black"/>
                </a:solidFill>
                <a:effectLst/>
                <a:uLnTx/>
                <a:uFillTx/>
                <a:latin typeface="Roboto"/>
                <a:ea typeface="+mn-ea"/>
                <a:cs typeface="+mn-cs"/>
              </a:rPr>
              <a:t> </a:t>
            </a:r>
            <a:r>
              <a:rPr kumimoji="0" lang="en-US" sz="1000" b="0" i="0" u="none" strike="noStrike" kern="1200" cap="none" spc="0" normalizeH="0" baseline="0" noProof="0" dirty="0" err="1">
                <a:ln>
                  <a:noFill/>
                </a:ln>
                <a:solidFill>
                  <a:prstClr val="black"/>
                </a:solidFill>
                <a:effectLst/>
                <a:uLnTx/>
                <a:uFillTx/>
                <a:latin typeface="Roboto"/>
                <a:ea typeface="+mn-ea"/>
                <a:cs typeface="+mn-cs"/>
              </a:rPr>
              <a:t>rhoncus</a:t>
            </a:r>
            <a:r>
              <a:rPr kumimoji="0" lang="en-US" sz="1000" b="0" i="0" u="none" strike="noStrike" kern="1200" cap="none" spc="0" normalizeH="0" baseline="0" noProof="0" dirty="0">
                <a:ln>
                  <a:noFill/>
                </a:ln>
                <a:solidFill>
                  <a:prstClr val="black"/>
                </a:solidFill>
                <a:effectLst/>
                <a:uLnTx/>
                <a:uFillTx/>
                <a:latin typeface="Roboto"/>
                <a:ea typeface="+mn-ea"/>
                <a:cs typeface="+mn-cs"/>
              </a:rPr>
              <a:t>.</a:t>
            </a:r>
          </a:p>
          <a:p>
            <a:pPr marL="0" marR="0" lvl="0" indent="0" algn="l" defTabSz="914400" rtl="0" eaLnBrk="1" fontAlgn="auto" latinLnBrk="0" hangingPunct="1">
              <a:spcBef>
                <a:spcPts val="3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prstClr val="black"/>
              </a:solidFill>
              <a:effectLst/>
              <a:uLnTx/>
              <a:uFillTx/>
              <a:latin typeface="Roboto"/>
              <a:ea typeface="+mn-ea"/>
              <a:cs typeface="+mn-cs"/>
            </a:endParaRPr>
          </a:p>
        </p:txBody>
      </p:sp>
      <p:pic>
        <p:nvPicPr>
          <p:cNvPr id="13" name="Picture Placeholder 12" descr="A valley with a road and trees&#10;&#10;Description automatically generated with medium confidence">
            <a:extLst>
              <a:ext uri="{FF2B5EF4-FFF2-40B4-BE49-F238E27FC236}">
                <a16:creationId xmlns:a16="http://schemas.microsoft.com/office/drawing/2014/main" id="{AA4BF4BE-4FBB-0F86-3B99-D51F391586AD}"/>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a:ext>
            </a:extLst>
          </a:blip>
          <a:srcRect/>
          <a:stretch/>
        </p:blipFill>
        <p:spPr>
          <a:xfrm>
            <a:off x="6096000" y="0"/>
            <a:ext cx="4664075" cy="6400800"/>
          </a:xfrm>
          <a:prstGeom prst="rect">
            <a:avLst/>
          </a:prstGeom>
        </p:spPr>
      </p:pic>
    </p:spTree>
    <p:extLst>
      <p:ext uri="{BB962C8B-B14F-4D97-AF65-F5344CB8AC3E}">
        <p14:creationId xmlns:p14="http://schemas.microsoft.com/office/powerpoint/2010/main" val="3527230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DE19631-0E31-3766-7EB6-DC18FD294BD9}"/>
              </a:ext>
            </a:extLst>
          </p:cNvPr>
          <p:cNvSpPr/>
          <p:nvPr/>
        </p:nvSpPr>
        <p:spPr>
          <a:xfrm>
            <a:off x="6232239" y="2495304"/>
            <a:ext cx="1756545" cy="1751480"/>
          </a:xfrm>
          <a:prstGeom prst="roundRect">
            <a:avLst>
              <a:gd name="adj" fmla="val 79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hart 11">
            <a:extLst>
              <a:ext uri="{FF2B5EF4-FFF2-40B4-BE49-F238E27FC236}">
                <a16:creationId xmlns:a16="http://schemas.microsoft.com/office/drawing/2014/main" id="{FD1E5AD2-FD9E-70E4-34B2-729A2B55278C}"/>
              </a:ext>
            </a:extLst>
          </p:cNvPr>
          <p:cNvGraphicFramePr/>
          <p:nvPr/>
        </p:nvGraphicFramePr>
        <p:xfrm>
          <a:off x="5994348" y="2589840"/>
          <a:ext cx="2343613" cy="1562409"/>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a:extLst>
              <a:ext uri="{FF2B5EF4-FFF2-40B4-BE49-F238E27FC236}">
                <a16:creationId xmlns:a16="http://schemas.microsoft.com/office/drawing/2014/main" id="{7AFFAC45-E336-9636-0F2C-109E047D71B8}"/>
              </a:ext>
            </a:extLst>
          </p:cNvPr>
          <p:cNvGrpSpPr/>
          <p:nvPr/>
        </p:nvGrpSpPr>
        <p:grpSpPr>
          <a:xfrm>
            <a:off x="8146591" y="2495304"/>
            <a:ext cx="3661998" cy="3661998"/>
            <a:chOff x="8146591" y="2495304"/>
            <a:chExt cx="3661998" cy="3661998"/>
          </a:xfrm>
        </p:grpSpPr>
        <p:sp>
          <p:nvSpPr>
            <p:cNvPr id="9" name="Rectangle: Rounded Corners 8">
              <a:extLst>
                <a:ext uri="{FF2B5EF4-FFF2-40B4-BE49-F238E27FC236}">
                  <a16:creationId xmlns:a16="http://schemas.microsoft.com/office/drawing/2014/main" id="{B2D4A745-85BF-EF26-5DA9-2993E3F00B1A}"/>
                </a:ext>
              </a:extLst>
            </p:cNvPr>
            <p:cNvSpPr/>
            <p:nvPr/>
          </p:nvSpPr>
          <p:spPr>
            <a:xfrm>
              <a:off x="8146591" y="2495304"/>
              <a:ext cx="3661998" cy="3661998"/>
            </a:xfrm>
            <a:prstGeom prst="roundRect">
              <a:avLst>
                <a:gd name="adj" fmla="val 3786"/>
              </a:avLst>
            </a:prstGeom>
            <a:solidFill>
              <a:srgbClr val="2FE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1">
              <a:extLst>
                <a:ext uri="{FF2B5EF4-FFF2-40B4-BE49-F238E27FC236}">
                  <a16:creationId xmlns:a16="http://schemas.microsoft.com/office/drawing/2014/main" id="{CCF3A55F-60F8-AEEC-3C16-831A2786DCEB}"/>
                </a:ext>
              </a:extLst>
            </p:cNvPr>
            <p:cNvSpPr txBox="1">
              <a:spLocks/>
            </p:cNvSpPr>
            <p:nvPr/>
          </p:nvSpPr>
          <p:spPr>
            <a:xfrm>
              <a:off x="9937461" y="5400393"/>
              <a:ext cx="1529155" cy="670560"/>
            </a:xfrm>
            <a:prstGeom prst="rect">
              <a:avLst/>
            </a:prstGeom>
          </p:spPr>
          <p:txBody>
            <a:bodyPr lIns="0" tIns="0" rIns="0" bIns="0"/>
            <a:lstStyle>
              <a:lvl1pPr marL="182880" indent="-182880"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1pPr>
              <a:lvl2pPr marL="365760" indent="-182880"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2pPr>
              <a:lvl3pPr marL="548640" indent="-182880"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3pPr>
              <a:lvl4pPr marL="731520" indent="-182880"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4pPr>
              <a:lvl5pPr marL="914400" indent="-182880"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00"/>
                </a:lnSpc>
                <a:buFont typeface="Arial" panose="020B0604020202020204" pitchFamily="34" charset="0"/>
                <a:buNone/>
              </a:pPr>
              <a:r>
                <a:rPr lang="en-US" sz="1600" dirty="0">
                  <a:solidFill>
                    <a:srgbClr val="0D362D"/>
                  </a:solidFill>
                </a:rPr>
                <a:t>million USD</a:t>
              </a:r>
            </a:p>
            <a:p>
              <a:pPr marL="0" indent="0">
                <a:lnSpc>
                  <a:spcPts val="2100"/>
                </a:lnSpc>
                <a:buFont typeface="Arial" panose="020B0604020202020204" pitchFamily="34" charset="0"/>
                <a:buNone/>
              </a:pPr>
              <a:r>
                <a:rPr lang="en-US" sz="1600" dirty="0">
                  <a:solidFill>
                    <a:srgbClr val="0D362D"/>
                  </a:solidFill>
                </a:rPr>
                <a:t>by 2030</a:t>
              </a:r>
            </a:p>
          </p:txBody>
        </p:sp>
        <p:sp>
          <p:nvSpPr>
            <p:cNvPr id="16" name="Text Placeholder 11">
              <a:extLst>
                <a:ext uri="{FF2B5EF4-FFF2-40B4-BE49-F238E27FC236}">
                  <a16:creationId xmlns:a16="http://schemas.microsoft.com/office/drawing/2014/main" id="{F83423E0-F000-5209-3E7A-77FFF040E33F}"/>
                </a:ext>
              </a:extLst>
            </p:cNvPr>
            <p:cNvSpPr txBox="1">
              <a:spLocks/>
            </p:cNvSpPr>
            <p:nvPr/>
          </p:nvSpPr>
          <p:spPr>
            <a:xfrm>
              <a:off x="8382513" y="2702684"/>
              <a:ext cx="3234706" cy="670560"/>
            </a:xfrm>
            <a:prstGeom prst="rect">
              <a:avLst/>
            </a:prstGeom>
          </p:spPr>
          <p:txBody>
            <a:bodyPr lIns="0" tIns="0" rIns="0" bIns="0"/>
            <a:lstStyle>
              <a:lvl1pPr marL="182880" indent="-182880"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1pPr>
              <a:lvl2pPr marL="365760" indent="-182880"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2pPr>
              <a:lvl3pPr marL="548640" indent="-182880"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3pPr>
              <a:lvl4pPr marL="731520" indent="-182880"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4pPr>
              <a:lvl5pPr marL="914400" indent="-182880"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00"/>
                </a:lnSpc>
                <a:buFont typeface="Arial" panose="020B0604020202020204" pitchFamily="34" charset="0"/>
                <a:buNone/>
              </a:pPr>
              <a:r>
                <a:rPr lang="en-US" sz="1400" dirty="0">
                  <a:solidFill>
                    <a:srgbClr val="0D362D"/>
                  </a:solidFill>
                </a:rPr>
                <a:t>Lorem ipsum dolor sit amet, </a:t>
              </a:r>
              <a:r>
                <a:rPr lang="en-US" sz="1400" dirty="0" err="1">
                  <a:solidFill>
                    <a:srgbClr val="0D362D"/>
                  </a:solidFill>
                </a:rPr>
                <a:t>consetuer</a:t>
              </a:r>
              <a:r>
                <a:rPr lang="en-US" sz="1400" dirty="0">
                  <a:solidFill>
                    <a:srgbClr val="0D362D"/>
                  </a:solidFill>
                </a:rPr>
                <a:t> adipiscing elit. Maecenas porttitor </a:t>
              </a:r>
              <a:r>
                <a:rPr lang="en-US" sz="1400" dirty="0" err="1">
                  <a:solidFill>
                    <a:srgbClr val="0D362D"/>
                  </a:solidFill>
                </a:rPr>
                <a:t>congue</a:t>
              </a:r>
              <a:r>
                <a:rPr lang="en-US" sz="1400" dirty="0">
                  <a:solidFill>
                    <a:srgbClr val="0D362D"/>
                  </a:solidFill>
                </a:rPr>
                <a:t> </a:t>
              </a:r>
              <a:r>
                <a:rPr lang="en-US" sz="1400" dirty="0" err="1">
                  <a:solidFill>
                    <a:srgbClr val="0D362D"/>
                  </a:solidFill>
                </a:rPr>
                <a:t>massa</a:t>
              </a:r>
              <a:r>
                <a:rPr lang="en-US" sz="1400" dirty="0">
                  <a:solidFill>
                    <a:srgbClr val="0D362D"/>
                  </a:solidFill>
                </a:rPr>
                <a:t> </a:t>
              </a:r>
              <a:r>
                <a:rPr lang="en-US" sz="1400" dirty="0" err="1">
                  <a:solidFill>
                    <a:srgbClr val="0D362D"/>
                  </a:solidFill>
                </a:rPr>
                <a:t>fusce</a:t>
              </a:r>
              <a:r>
                <a:rPr lang="en-US" sz="1400" dirty="0">
                  <a:solidFill>
                    <a:srgbClr val="0D362D"/>
                  </a:solidFill>
                </a:rPr>
                <a:t> </a:t>
              </a:r>
              <a:r>
                <a:rPr lang="en-US" sz="1400" dirty="0" err="1">
                  <a:solidFill>
                    <a:srgbClr val="0D362D"/>
                  </a:solidFill>
                </a:rPr>
                <a:t>posuere</a:t>
              </a:r>
              <a:endParaRPr lang="en-US" sz="1400" dirty="0">
                <a:solidFill>
                  <a:srgbClr val="0D362D"/>
                </a:solidFill>
              </a:endParaRPr>
            </a:p>
          </p:txBody>
        </p:sp>
        <p:sp>
          <p:nvSpPr>
            <p:cNvPr id="14" name="TextBox 13">
              <a:extLst>
                <a:ext uri="{FF2B5EF4-FFF2-40B4-BE49-F238E27FC236}">
                  <a16:creationId xmlns:a16="http://schemas.microsoft.com/office/drawing/2014/main" id="{1FA41FBA-4C56-66B4-17B9-A7357C2B8290}"/>
                </a:ext>
              </a:extLst>
            </p:cNvPr>
            <p:cNvSpPr txBox="1"/>
            <p:nvPr/>
          </p:nvSpPr>
          <p:spPr>
            <a:xfrm>
              <a:off x="8318187" y="3407042"/>
              <a:ext cx="1529155" cy="2719438"/>
            </a:xfrm>
            <a:prstGeom prst="rect">
              <a:avLst/>
            </a:prstGeom>
            <a:noFill/>
          </p:spPr>
          <p:txBody>
            <a:bodyPr wrap="square" lIns="0" tIns="0" rIns="0" bIns="0" rtlCol="0">
              <a:noAutofit/>
            </a:bodyPr>
            <a:lstStyle/>
            <a:p>
              <a:pPr>
                <a:lnSpc>
                  <a:spcPct val="110000"/>
                </a:lnSpc>
                <a:spcBef>
                  <a:spcPts val="300"/>
                </a:spcBef>
              </a:pPr>
              <a:r>
                <a:rPr lang="en-US" sz="20000" b="1" dirty="0">
                  <a:solidFill>
                    <a:srgbClr val="0D362D"/>
                  </a:solidFill>
                </a:rPr>
                <a:t>4</a:t>
              </a:r>
            </a:p>
          </p:txBody>
        </p:sp>
      </p:grpSp>
      <p:sp>
        <p:nvSpPr>
          <p:cNvPr id="2" name="Title 1">
            <a:extLst>
              <a:ext uri="{FF2B5EF4-FFF2-40B4-BE49-F238E27FC236}">
                <a16:creationId xmlns:a16="http://schemas.microsoft.com/office/drawing/2014/main" id="{5C290BAD-4ACE-046A-C5A2-C729E7EDFDB5}"/>
              </a:ext>
            </a:extLst>
          </p:cNvPr>
          <p:cNvSpPr>
            <a:spLocks noGrp="1"/>
          </p:cNvSpPr>
          <p:nvPr>
            <p:ph type="title"/>
          </p:nvPr>
        </p:nvSpPr>
        <p:spPr/>
        <p:txBody>
          <a:bodyPr/>
          <a:lstStyle/>
          <a:p>
            <a:r>
              <a:rPr lang="en-US" dirty="0"/>
              <a:t>Title of the slide</a:t>
            </a:r>
          </a:p>
        </p:txBody>
      </p:sp>
      <p:sp>
        <p:nvSpPr>
          <p:cNvPr id="3" name="Date Placeholder 2">
            <a:extLst>
              <a:ext uri="{FF2B5EF4-FFF2-40B4-BE49-F238E27FC236}">
                <a16:creationId xmlns:a16="http://schemas.microsoft.com/office/drawing/2014/main" id="{941D3952-2203-EA76-C150-A7C93C2D3685}"/>
              </a:ext>
            </a:extLst>
          </p:cNvPr>
          <p:cNvSpPr>
            <a:spLocks noGrp="1"/>
          </p:cNvSpPr>
          <p:nvPr>
            <p:ph type="dt" sz="half" idx="10"/>
          </p:nvPr>
        </p:nvSpPr>
        <p:spPr/>
        <p:txBody>
          <a:bodyPr/>
          <a:lstStyle/>
          <a:p>
            <a:fld id="{B5E79422-5893-45CC-A06C-2674644D91C0}" type="datetime1">
              <a:rPr lang="en-US" smtClean="0"/>
              <a:t>1/27/25</a:t>
            </a:fld>
            <a:endParaRPr lang="en-US"/>
          </a:p>
        </p:txBody>
      </p:sp>
      <p:sp>
        <p:nvSpPr>
          <p:cNvPr id="5" name="Footer Placeholder 4">
            <a:extLst>
              <a:ext uri="{FF2B5EF4-FFF2-40B4-BE49-F238E27FC236}">
                <a16:creationId xmlns:a16="http://schemas.microsoft.com/office/drawing/2014/main" id="{B99AE4BC-5744-8812-59D7-1AB7DC79C7FF}"/>
              </a:ext>
            </a:extLst>
          </p:cNvPr>
          <p:cNvSpPr>
            <a:spLocks noGrp="1"/>
          </p:cNvSpPr>
          <p:nvPr>
            <p:ph type="ftr" sz="quarter" idx="11"/>
          </p:nvPr>
        </p:nvSpPr>
        <p:spPr/>
        <p:txBody>
          <a:bodyPr/>
          <a:lstStyle/>
          <a:p>
            <a:r>
              <a:rPr lang="en-US" dirty="0"/>
              <a:t>Footnotes placeholder</a:t>
            </a:r>
          </a:p>
        </p:txBody>
      </p:sp>
      <p:sp>
        <p:nvSpPr>
          <p:cNvPr id="35" name="Slide Number Placeholder 34">
            <a:extLst>
              <a:ext uri="{FF2B5EF4-FFF2-40B4-BE49-F238E27FC236}">
                <a16:creationId xmlns:a16="http://schemas.microsoft.com/office/drawing/2014/main" id="{FE25DFDF-CF1A-F10B-659D-9F6CBF17A507}"/>
              </a:ext>
            </a:extLst>
          </p:cNvPr>
          <p:cNvSpPr>
            <a:spLocks noGrp="1"/>
          </p:cNvSpPr>
          <p:nvPr>
            <p:ph type="sldNum" sz="quarter" idx="12"/>
          </p:nvPr>
        </p:nvSpPr>
        <p:spPr/>
        <p:txBody>
          <a:bodyPr/>
          <a:lstStyle/>
          <a:p>
            <a:fld id="{CE102EFF-BD60-4227-96A6-04081FB4DF78}" type="slidenum">
              <a:rPr lang="en-US" smtClean="0"/>
              <a:pPr/>
              <a:t>18</a:t>
            </a:fld>
            <a:endParaRPr lang="en-US" dirty="0"/>
          </a:p>
        </p:txBody>
      </p:sp>
      <p:sp>
        <p:nvSpPr>
          <p:cNvPr id="4" name="Text Placeholder 3">
            <a:extLst>
              <a:ext uri="{FF2B5EF4-FFF2-40B4-BE49-F238E27FC236}">
                <a16:creationId xmlns:a16="http://schemas.microsoft.com/office/drawing/2014/main" id="{5126EAD0-7292-FA25-FF1D-951A2BC90C64}"/>
              </a:ext>
            </a:extLst>
          </p:cNvPr>
          <p:cNvSpPr>
            <a:spLocks noGrp="1"/>
          </p:cNvSpPr>
          <p:nvPr>
            <p:ph type="body" sz="quarter" idx="13"/>
          </p:nvPr>
        </p:nvSpPr>
        <p:spPr/>
        <p:txBody>
          <a:bodyPr/>
          <a:lstStyle/>
          <a:p>
            <a:r>
              <a:rPr lang="en-US" dirty="0"/>
              <a:t>Subtitle – optional </a:t>
            </a:r>
          </a:p>
        </p:txBody>
      </p:sp>
      <p:sp>
        <p:nvSpPr>
          <p:cNvPr id="7" name="Content Placeholder 6">
            <a:extLst>
              <a:ext uri="{FF2B5EF4-FFF2-40B4-BE49-F238E27FC236}">
                <a16:creationId xmlns:a16="http://schemas.microsoft.com/office/drawing/2014/main" id="{858E297E-4DE1-4A5A-ACA1-7B1551F52E7D}"/>
              </a:ext>
            </a:extLst>
          </p:cNvPr>
          <p:cNvSpPr>
            <a:spLocks noGrp="1"/>
          </p:cNvSpPr>
          <p:nvPr>
            <p:ph sz="quarter" idx="15"/>
          </p:nvPr>
        </p:nvSpPr>
        <p:spPr>
          <a:xfrm>
            <a:off x="381000" y="2495304"/>
            <a:ext cx="4818888" cy="3631176"/>
          </a:xfrm>
        </p:spPr>
        <p:txBody>
          <a:bodyPr/>
          <a:lstStyle/>
          <a:p>
            <a:pPr marL="0" indent="0">
              <a:lnSpc>
                <a:spcPct val="120000"/>
              </a:lnSpc>
              <a:buFont typeface="Arial" panose="020B0604020202020204" pitchFamily="34" charset="0"/>
              <a:buNone/>
            </a:pPr>
            <a:r>
              <a:rPr lang="en-US" sz="1400" dirty="0">
                <a:latin typeface="Roboto Medium" panose="02000000000000000000" pitchFamily="2" charset="0"/>
                <a:ea typeface="Roboto Medium" panose="02000000000000000000" pitchFamily="2" charset="0"/>
                <a:cs typeface="Roboto Medium" panose="02000000000000000000" pitchFamily="2" charset="0"/>
              </a:rPr>
              <a:t>Lorem ipsum dolor sit </a:t>
            </a:r>
            <a:r>
              <a:rPr lang="en-US" sz="1400" dirty="0" err="1">
                <a:latin typeface="Roboto Medium" panose="02000000000000000000" pitchFamily="2" charset="0"/>
                <a:ea typeface="Roboto Medium" panose="02000000000000000000" pitchFamily="2" charset="0"/>
                <a:cs typeface="Roboto Medium" panose="02000000000000000000" pitchFamily="2" charset="0"/>
              </a:rPr>
              <a:t>amet</a:t>
            </a:r>
            <a:r>
              <a:rPr lang="en-US" sz="1400" dirty="0">
                <a:latin typeface="Roboto Medium" panose="02000000000000000000" pitchFamily="2" charset="0"/>
                <a:ea typeface="Roboto Medium" panose="02000000000000000000" pitchFamily="2" charset="0"/>
                <a:cs typeface="Roboto Medium" panose="02000000000000000000" pitchFamily="2" charset="0"/>
              </a:rPr>
              <a:t>, </a:t>
            </a:r>
            <a:r>
              <a:rPr lang="en-US" sz="1400" dirty="0" err="1">
                <a:latin typeface="Roboto Medium" panose="02000000000000000000" pitchFamily="2" charset="0"/>
                <a:ea typeface="Roboto Medium" panose="02000000000000000000" pitchFamily="2" charset="0"/>
                <a:cs typeface="Roboto Medium" panose="02000000000000000000" pitchFamily="2" charset="0"/>
              </a:rPr>
              <a:t>consectetur</a:t>
            </a:r>
            <a:r>
              <a:rPr lang="en-US" sz="1400" dirty="0">
                <a:latin typeface="Roboto Medium" panose="02000000000000000000" pitchFamily="2" charset="0"/>
                <a:ea typeface="Roboto Medium" panose="02000000000000000000" pitchFamily="2" charset="0"/>
                <a:cs typeface="Roboto Medium" panose="02000000000000000000" pitchFamily="2" charset="0"/>
              </a:rPr>
              <a:t> </a:t>
            </a:r>
            <a:r>
              <a:rPr lang="en-US" sz="1400" dirty="0" err="1">
                <a:latin typeface="Roboto Medium" panose="02000000000000000000" pitchFamily="2" charset="0"/>
                <a:ea typeface="Roboto Medium" panose="02000000000000000000" pitchFamily="2" charset="0"/>
                <a:cs typeface="Roboto Medium" panose="02000000000000000000" pitchFamily="2" charset="0"/>
              </a:rPr>
              <a:t>adipiscing</a:t>
            </a:r>
            <a:r>
              <a:rPr lang="en-US" sz="1400" dirty="0">
                <a:latin typeface="Roboto Medium" panose="02000000000000000000" pitchFamily="2" charset="0"/>
                <a:ea typeface="Roboto Medium" panose="02000000000000000000" pitchFamily="2" charset="0"/>
                <a:cs typeface="Roboto Medium" panose="02000000000000000000" pitchFamily="2" charset="0"/>
              </a:rPr>
              <a:t> </a:t>
            </a:r>
            <a:r>
              <a:rPr lang="en-US" sz="1400" dirty="0" err="1">
                <a:latin typeface="Roboto Medium" panose="02000000000000000000" pitchFamily="2" charset="0"/>
                <a:ea typeface="Roboto Medium" panose="02000000000000000000" pitchFamily="2" charset="0"/>
                <a:cs typeface="Roboto Medium" panose="02000000000000000000" pitchFamily="2" charset="0"/>
              </a:rPr>
              <a:t>elit</a:t>
            </a:r>
            <a:r>
              <a:rPr lang="en-US" sz="1400" dirty="0">
                <a:latin typeface="Roboto Medium" panose="02000000000000000000" pitchFamily="2" charset="0"/>
                <a:ea typeface="Roboto Medium" panose="02000000000000000000" pitchFamily="2" charset="0"/>
                <a:cs typeface="Roboto Medium" panose="02000000000000000000" pitchFamily="2" charset="0"/>
              </a:rPr>
              <a:t>. </a:t>
            </a:r>
            <a:r>
              <a:rPr lang="en-US" sz="1400" dirty="0" err="1">
                <a:latin typeface="Roboto Medium" panose="02000000000000000000" pitchFamily="2" charset="0"/>
                <a:ea typeface="Roboto Medium" panose="02000000000000000000" pitchFamily="2" charset="0"/>
                <a:cs typeface="Roboto Medium" panose="02000000000000000000" pitchFamily="2" charset="0"/>
              </a:rPr>
              <a:t>Praesent</a:t>
            </a:r>
            <a:r>
              <a:rPr lang="en-US" sz="1400" dirty="0">
                <a:latin typeface="Roboto Medium" panose="02000000000000000000" pitchFamily="2" charset="0"/>
                <a:ea typeface="Roboto Medium" panose="02000000000000000000" pitchFamily="2" charset="0"/>
                <a:cs typeface="Roboto Medium" panose="02000000000000000000" pitchFamily="2" charset="0"/>
              </a:rPr>
              <a:t> gravida </a:t>
            </a:r>
            <a:r>
              <a:rPr lang="en-US" sz="1400" dirty="0" err="1">
                <a:latin typeface="Roboto Medium" panose="02000000000000000000" pitchFamily="2" charset="0"/>
                <a:ea typeface="Roboto Medium" panose="02000000000000000000" pitchFamily="2" charset="0"/>
                <a:cs typeface="Roboto Medium" panose="02000000000000000000" pitchFamily="2" charset="0"/>
              </a:rPr>
              <a:t>mauris</a:t>
            </a:r>
            <a:r>
              <a:rPr lang="en-US" sz="1400" dirty="0">
                <a:latin typeface="Roboto Medium" panose="02000000000000000000" pitchFamily="2" charset="0"/>
                <a:ea typeface="Roboto Medium" panose="02000000000000000000" pitchFamily="2" charset="0"/>
                <a:cs typeface="Roboto Medium" panose="02000000000000000000" pitchFamily="2" charset="0"/>
              </a:rPr>
              <a:t> </a:t>
            </a:r>
            <a:r>
              <a:rPr lang="en-US" sz="1400" dirty="0" err="1">
                <a:latin typeface="Roboto Medium" panose="02000000000000000000" pitchFamily="2" charset="0"/>
                <a:ea typeface="Roboto Medium" panose="02000000000000000000" pitchFamily="2" charset="0"/>
                <a:cs typeface="Roboto Medium" panose="02000000000000000000" pitchFamily="2" charset="0"/>
              </a:rPr>
              <a:t>purus</a:t>
            </a:r>
            <a:r>
              <a:rPr lang="en-US" sz="1400" dirty="0">
                <a:latin typeface="+mj-lt"/>
              </a:rPr>
              <a:t>.</a:t>
            </a:r>
          </a:p>
          <a:p>
            <a:pPr marL="0" indent="0">
              <a:lnSpc>
                <a:spcPct val="120000"/>
              </a:lnSpc>
              <a:buFont typeface="Arial" panose="020B0604020202020204" pitchFamily="34" charset="0"/>
              <a:buNone/>
            </a:pPr>
            <a:r>
              <a:rPr lang="en-US" sz="1400" dirty="0">
                <a:latin typeface="+mj-lt"/>
              </a:rPr>
              <a:t> </a:t>
            </a:r>
          </a:p>
          <a:p>
            <a:pPr marL="0" indent="0">
              <a:lnSpc>
                <a:spcPct val="120000"/>
              </a:lnSpc>
              <a:buFont typeface="Arial" panose="020B0604020202020204" pitchFamily="34" charset="0"/>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a:t>
            </a:r>
            <a:r>
              <a:rPr lang="en-US" sz="1400" dirty="0" err="1"/>
              <a:t>Aliquam</a:t>
            </a:r>
            <a:r>
              <a:rPr lang="en-US" sz="1400" dirty="0"/>
              <a:t> </a:t>
            </a:r>
            <a:r>
              <a:rPr lang="en-US" sz="1400" dirty="0" err="1"/>
              <a:t>nec</a:t>
            </a:r>
            <a:r>
              <a:rPr lang="en-US" sz="1400" dirty="0"/>
              <a:t> </a:t>
            </a:r>
            <a:r>
              <a:rPr lang="en-US" sz="1400" dirty="0" err="1"/>
              <a:t>molestie</a:t>
            </a:r>
            <a:r>
              <a:rPr lang="en-US" sz="1400" dirty="0"/>
              <a:t> </a:t>
            </a:r>
            <a:r>
              <a:rPr lang="en-US" sz="1400" dirty="0" err="1"/>
              <a:t>lacus</a:t>
            </a:r>
            <a:r>
              <a:rPr lang="en-US" sz="1400" dirty="0"/>
              <a:t>, sed </a:t>
            </a:r>
            <a:r>
              <a:rPr lang="en-US" sz="1400" dirty="0" err="1"/>
              <a:t>vehicula</a:t>
            </a:r>
            <a:r>
              <a:rPr lang="en-US" sz="1400" dirty="0"/>
              <a:t> est. Aenean </a:t>
            </a:r>
            <a:r>
              <a:rPr lang="en-US" sz="1400" dirty="0" err="1"/>
              <a:t>viverra</a:t>
            </a:r>
            <a:r>
              <a:rPr lang="en-US" sz="1400" dirty="0"/>
              <a:t> ex </a:t>
            </a:r>
            <a:r>
              <a:rPr lang="en-US" sz="1400" dirty="0" err="1"/>
              <a:t>turpis</a:t>
            </a:r>
            <a:r>
              <a:rPr lang="en-US" sz="1400" dirty="0"/>
              <a:t>, sit </a:t>
            </a:r>
            <a:r>
              <a:rPr lang="en-US" sz="1400" dirty="0" err="1"/>
              <a:t>amet</a:t>
            </a:r>
            <a:r>
              <a:rPr lang="en-US" sz="1400" dirty="0"/>
              <a:t> </a:t>
            </a:r>
            <a:r>
              <a:rPr lang="en-US" sz="1400" dirty="0" err="1"/>
              <a:t>imperdiet</a:t>
            </a:r>
            <a:r>
              <a:rPr lang="en-US" sz="1400" dirty="0"/>
              <a:t> ligula </a:t>
            </a:r>
            <a:r>
              <a:rPr lang="en-US" sz="1400" dirty="0" err="1"/>
              <a:t>placerat</a:t>
            </a:r>
            <a:r>
              <a:rPr lang="en-US" sz="1400" dirty="0"/>
              <a:t> </a:t>
            </a:r>
            <a:r>
              <a:rPr lang="en-US" sz="1400" dirty="0" err="1"/>
              <a:t>nec</a:t>
            </a:r>
            <a:r>
              <a:rPr lang="en-US" sz="1400" dirty="0"/>
              <a:t>. Morbi sed </a:t>
            </a:r>
            <a:r>
              <a:rPr lang="en-US" sz="1400" dirty="0" err="1"/>
              <a:t>purus</a:t>
            </a:r>
            <a:r>
              <a:rPr lang="en-US" sz="1400" dirty="0"/>
              <a:t> in dui </a:t>
            </a:r>
            <a:r>
              <a:rPr lang="en-US" sz="1400" dirty="0" err="1"/>
              <a:t>mattis</a:t>
            </a:r>
            <a:r>
              <a:rPr lang="en-US" sz="1400" dirty="0"/>
              <a:t> semper. </a:t>
            </a:r>
            <a:r>
              <a:rPr lang="en-US" sz="1400" dirty="0" err="1"/>
              <a:t>Nullam</a:t>
            </a:r>
            <a:r>
              <a:rPr lang="en-US" sz="1400" dirty="0"/>
              <a:t> diam </a:t>
            </a:r>
            <a:r>
              <a:rPr lang="en-US" sz="1400" dirty="0" err="1"/>
              <a:t>enim</a:t>
            </a:r>
            <a:r>
              <a:rPr lang="en-US" sz="1400" dirty="0"/>
              <a:t>, </a:t>
            </a:r>
            <a:r>
              <a:rPr lang="en-US" sz="1400" dirty="0" err="1"/>
              <a:t>fringilla</a:t>
            </a:r>
            <a:r>
              <a:rPr lang="en-US" sz="1400" dirty="0"/>
              <a:t> at </a:t>
            </a:r>
            <a:r>
              <a:rPr lang="en-US" sz="1400" dirty="0" err="1"/>
              <a:t>suscipit</a:t>
            </a:r>
            <a:r>
              <a:rPr lang="en-US" sz="1400" dirty="0"/>
              <a:t> </a:t>
            </a:r>
            <a:r>
              <a:rPr lang="en-US" sz="1400" dirty="0" err="1"/>
              <a:t>placerat</a:t>
            </a:r>
            <a:r>
              <a:rPr lang="en-US" sz="1400" dirty="0"/>
              <a:t>, </a:t>
            </a:r>
            <a:r>
              <a:rPr lang="en-US" sz="1400" dirty="0" err="1"/>
              <a:t>dignissim</a:t>
            </a:r>
            <a:r>
              <a:rPr lang="en-US" sz="1400" dirty="0"/>
              <a:t> et </a:t>
            </a:r>
            <a:r>
              <a:rPr lang="en-US" sz="1400" dirty="0" err="1"/>
              <a:t>tellus</a:t>
            </a:r>
            <a:r>
              <a:rPr lang="en-US" sz="1400" dirty="0"/>
              <a:t>. </a:t>
            </a:r>
            <a:r>
              <a:rPr lang="en-US" sz="1400" dirty="0" err="1"/>
              <a:t>Vivamus</a:t>
            </a:r>
            <a:r>
              <a:rPr lang="en-US" sz="1400" dirty="0"/>
              <a:t> </a:t>
            </a:r>
            <a:r>
              <a:rPr lang="en-US" sz="1400" dirty="0" err="1"/>
              <a:t>venenatis</a:t>
            </a:r>
            <a:r>
              <a:rPr lang="en-US" sz="1400" dirty="0"/>
              <a:t> </a:t>
            </a:r>
            <a:r>
              <a:rPr lang="en-US" sz="1400" dirty="0" err="1"/>
              <a:t>viverra</a:t>
            </a:r>
            <a:r>
              <a:rPr lang="en-US" sz="1400" dirty="0"/>
              <a:t> </a:t>
            </a:r>
            <a:r>
              <a:rPr lang="en-US" sz="1400" dirty="0" err="1"/>
              <a:t>metus</a:t>
            </a:r>
            <a:r>
              <a:rPr lang="en-US" sz="1400" dirty="0"/>
              <a:t> </a:t>
            </a:r>
            <a:r>
              <a:rPr lang="en-US" sz="1400" dirty="0" err="1"/>
              <a:t>eget</a:t>
            </a:r>
            <a:r>
              <a:rPr lang="en-US" sz="1400" dirty="0"/>
              <a:t> </a:t>
            </a:r>
            <a:r>
              <a:rPr lang="en-US" sz="1400" dirty="0" err="1"/>
              <a:t>ullamcorper</a:t>
            </a:r>
            <a:r>
              <a:rPr lang="en-US" sz="1400" dirty="0"/>
              <a:t>. Maecenas </a:t>
            </a:r>
            <a:r>
              <a:rPr lang="en-US" sz="1400" dirty="0" err="1"/>
              <a:t>elementum</a:t>
            </a:r>
            <a:r>
              <a:rPr lang="en-US" sz="1400" dirty="0"/>
              <a:t> </a:t>
            </a:r>
            <a:r>
              <a:rPr lang="en-US" sz="1400" dirty="0" err="1"/>
              <a:t>est</a:t>
            </a:r>
            <a:r>
              <a:rPr lang="en-US" sz="1400" dirty="0"/>
              <a:t> </a:t>
            </a:r>
            <a:r>
              <a:rPr lang="en-US" sz="1400" dirty="0" err="1"/>
              <a:t>quis</a:t>
            </a:r>
            <a:r>
              <a:rPr lang="en-US" sz="1400" dirty="0"/>
              <a:t> </a:t>
            </a:r>
            <a:r>
              <a:rPr lang="en-US" sz="1400" dirty="0" err="1"/>
              <a:t>blandit</a:t>
            </a:r>
            <a:r>
              <a:rPr lang="en-US" sz="1400" dirty="0"/>
              <a:t> </a:t>
            </a:r>
            <a:r>
              <a:rPr lang="en-US" sz="1400" dirty="0" err="1"/>
              <a:t>tempor</a:t>
            </a:r>
            <a:r>
              <a:rPr lang="en-US" sz="1400" dirty="0"/>
              <a:t>. Donec sit </a:t>
            </a:r>
            <a:r>
              <a:rPr lang="en-US" sz="1400" dirty="0" err="1"/>
              <a:t>amet</a:t>
            </a:r>
            <a:r>
              <a:rPr lang="en-US" sz="1400" dirty="0"/>
              <a:t> </a:t>
            </a:r>
            <a:r>
              <a:rPr lang="en-US" sz="1400" dirty="0" err="1"/>
              <a:t>feugiat</a:t>
            </a:r>
            <a:r>
              <a:rPr lang="en-US" sz="1400" dirty="0"/>
              <a:t> </a:t>
            </a:r>
            <a:r>
              <a:rPr lang="en-US" sz="1400" dirty="0" err="1"/>
              <a:t>nisl</a:t>
            </a:r>
            <a:r>
              <a:rPr lang="en-US" sz="1400" dirty="0"/>
              <a:t>. Duis </a:t>
            </a:r>
            <a:r>
              <a:rPr lang="en-US" sz="1400" dirty="0" err="1"/>
              <a:t>molestie</a:t>
            </a:r>
            <a:r>
              <a:rPr lang="en-US" sz="1400" dirty="0"/>
              <a:t> </a:t>
            </a:r>
            <a:r>
              <a:rPr lang="en-US" sz="1400" dirty="0" err="1"/>
              <a:t>dignissim</a:t>
            </a:r>
            <a:r>
              <a:rPr lang="en-US" sz="1400" dirty="0"/>
              <a:t> </a:t>
            </a:r>
            <a:r>
              <a:rPr lang="en-US" sz="1400" dirty="0" err="1"/>
              <a:t>aliquet</a:t>
            </a:r>
            <a:r>
              <a:rPr lang="en-US" sz="1400" dirty="0"/>
              <a:t>. </a:t>
            </a:r>
            <a:r>
              <a:rPr lang="en-US" sz="1400" dirty="0" err="1"/>
              <a:t>Fusce</a:t>
            </a:r>
            <a:r>
              <a:rPr lang="en-US" sz="1400" dirty="0"/>
              <a:t> </a:t>
            </a:r>
            <a:r>
              <a:rPr lang="en-US" sz="1400" dirty="0" err="1"/>
              <a:t>hendrerit</a:t>
            </a:r>
            <a:r>
              <a:rPr lang="en-US" sz="1400" dirty="0"/>
              <a:t> </a:t>
            </a:r>
            <a:r>
              <a:rPr lang="en-US" sz="1400" dirty="0" err="1"/>
              <a:t>odio</a:t>
            </a:r>
            <a:r>
              <a:rPr lang="en-US" sz="1400" dirty="0"/>
              <a:t> </a:t>
            </a:r>
            <a:r>
              <a:rPr lang="en-US" sz="1400" dirty="0" err="1"/>
              <a:t>nec</a:t>
            </a:r>
            <a:r>
              <a:rPr lang="en-US" sz="1400" dirty="0"/>
              <a:t> </a:t>
            </a:r>
            <a:r>
              <a:rPr lang="en-US" sz="1400" dirty="0" err="1"/>
              <a:t>urna</a:t>
            </a:r>
            <a:r>
              <a:rPr lang="en-US" sz="1400" dirty="0"/>
              <a:t> cursus, ac </a:t>
            </a:r>
            <a:r>
              <a:rPr lang="en-US" sz="1400" dirty="0" err="1"/>
              <a:t>eleifend</a:t>
            </a:r>
            <a:r>
              <a:rPr lang="en-US" sz="1400" dirty="0"/>
              <a:t> </a:t>
            </a:r>
            <a:r>
              <a:rPr lang="en-US" sz="1400" dirty="0" err="1"/>
              <a:t>sem</a:t>
            </a:r>
            <a:r>
              <a:rPr lang="en-US" sz="1400" dirty="0"/>
              <a:t> </a:t>
            </a:r>
            <a:r>
              <a:rPr lang="en-US" sz="1400" dirty="0" err="1"/>
              <a:t>rhoncus</a:t>
            </a:r>
            <a:r>
              <a:rPr lang="en-US" sz="1400" dirty="0"/>
              <a:t>.</a:t>
            </a:r>
          </a:p>
          <a:p>
            <a:pPr marL="0" indent="0">
              <a:lnSpc>
                <a:spcPct val="120000"/>
              </a:lnSpc>
              <a:buFont typeface="Arial" panose="020B0604020202020204" pitchFamily="34" charset="0"/>
              <a:buNone/>
            </a:pPr>
            <a:endParaRPr lang="en-US" sz="1400" dirty="0"/>
          </a:p>
          <a:p>
            <a:endParaRPr lang="en-US" sz="1400" dirty="0"/>
          </a:p>
        </p:txBody>
      </p:sp>
      <p:grpSp>
        <p:nvGrpSpPr>
          <p:cNvPr id="13" name="Group 12">
            <a:extLst>
              <a:ext uri="{FF2B5EF4-FFF2-40B4-BE49-F238E27FC236}">
                <a16:creationId xmlns:a16="http://schemas.microsoft.com/office/drawing/2014/main" id="{0B8C85D4-AEA5-4682-8A7A-872439ACCCE0}"/>
              </a:ext>
            </a:extLst>
          </p:cNvPr>
          <p:cNvGrpSpPr/>
          <p:nvPr/>
        </p:nvGrpSpPr>
        <p:grpSpPr>
          <a:xfrm>
            <a:off x="6232239" y="4365704"/>
            <a:ext cx="1756545" cy="2035096"/>
            <a:chOff x="6232239" y="4365704"/>
            <a:chExt cx="1756545" cy="2035096"/>
          </a:xfrm>
        </p:grpSpPr>
        <p:sp>
          <p:nvSpPr>
            <p:cNvPr id="11" name="Rectangle: Rounded Corners 10">
              <a:extLst>
                <a:ext uri="{FF2B5EF4-FFF2-40B4-BE49-F238E27FC236}">
                  <a16:creationId xmlns:a16="http://schemas.microsoft.com/office/drawing/2014/main" id="{1BC5778E-7B39-6D30-F112-B476AD4CA095}"/>
                </a:ext>
              </a:extLst>
            </p:cNvPr>
            <p:cNvSpPr/>
            <p:nvPr/>
          </p:nvSpPr>
          <p:spPr>
            <a:xfrm>
              <a:off x="6232239" y="4405822"/>
              <a:ext cx="1756545" cy="1751480"/>
            </a:xfrm>
            <a:prstGeom prst="roundRect">
              <a:avLst>
                <a:gd name="adj" fmla="val 794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60A23C5-86F7-D503-A3FA-DCD5526AAD30}"/>
                </a:ext>
              </a:extLst>
            </p:cNvPr>
            <p:cNvSpPr txBox="1"/>
            <p:nvPr/>
          </p:nvSpPr>
          <p:spPr>
            <a:xfrm>
              <a:off x="6469350" y="4365704"/>
              <a:ext cx="1282322" cy="2035096"/>
            </a:xfrm>
            <a:prstGeom prst="rect">
              <a:avLst/>
            </a:prstGeom>
            <a:noFill/>
          </p:spPr>
          <p:txBody>
            <a:bodyPr wrap="square" lIns="0" tIns="0" rIns="0" bIns="0" rtlCol="0" anchor="ctr">
              <a:noAutofit/>
            </a:bodyPr>
            <a:lstStyle/>
            <a:p>
              <a:pPr algn="ctr">
                <a:lnSpc>
                  <a:spcPts val="6400"/>
                </a:lnSpc>
              </a:pPr>
              <a:r>
                <a:rPr lang="en-US" sz="6600" b="1" dirty="0">
                  <a:solidFill>
                    <a:schemeClr val="bg1"/>
                  </a:solidFill>
                </a:rPr>
                <a:t>20</a:t>
              </a:r>
              <a:r>
                <a:rPr lang="en-US" sz="6600" b="1" dirty="0">
                  <a:solidFill>
                    <a:srgbClr val="2FEDC4"/>
                  </a:solidFill>
                </a:rPr>
                <a:t>30</a:t>
              </a:r>
            </a:p>
          </p:txBody>
        </p:sp>
      </p:grpSp>
    </p:spTree>
    <p:extLst>
      <p:ext uri="{BB962C8B-B14F-4D97-AF65-F5344CB8AC3E}">
        <p14:creationId xmlns:p14="http://schemas.microsoft.com/office/powerpoint/2010/main" val="3860829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0BAD-4ACE-046A-C5A2-C729E7EDFDB5}"/>
              </a:ext>
            </a:extLst>
          </p:cNvPr>
          <p:cNvSpPr>
            <a:spLocks noGrp="1"/>
          </p:cNvSpPr>
          <p:nvPr>
            <p:ph type="title"/>
          </p:nvPr>
        </p:nvSpPr>
        <p:spPr/>
        <p:txBody>
          <a:bodyPr/>
          <a:lstStyle/>
          <a:p>
            <a:r>
              <a:rPr lang="en-US" dirty="0"/>
              <a:t>Title of the slide</a:t>
            </a:r>
          </a:p>
        </p:txBody>
      </p:sp>
      <p:sp>
        <p:nvSpPr>
          <p:cNvPr id="3" name="Date Placeholder 2">
            <a:extLst>
              <a:ext uri="{FF2B5EF4-FFF2-40B4-BE49-F238E27FC236}">
                <a16:creationId xmlns:a16="http://schemas.microsoft.com/office/drawing/2014/main" id="{941D3952-2203-EA76-C150-A7C93C2D3685}"/>
              </a:ext>
            </a:extLst>
          </p:cNvPr>
          <p:cNvSpPr>
            <a:spLocks noGrp="1"/>
          </p:cNvSpPr>
          <p:nvPr>
            <p:ph type="dt" sz="half" idx="10"/>
          </p:nvPr>
        </p:nvSpPr>
        <p:spPr/>
        <p:txBody>
          <a:bodyPr/>
          <a:lstStyle/>
          <a:p>
            <a:fld id="{B5E79422-5893-45CC-A06C-2674644D91C0}" type="datetime1">
              <a:rPr lang="en-US" smtClean="0"/>
              <a:t>1/27/25</a:t>
            </a:fld>
            <a:endParaRPr lang="en-US"/>
          </a:p>
        </p:txBody>
      </p:sp>
      <p:sp>
        <p:nvSpPr>
          <p:cNvPr id="4" name="Text Placeholder 3">
            <a:extLst>
              <a:ext uri="{FF2B5EF4-FFF2-40B4-BE49-F238E27FC236}">
                <a16:creationId xmlns:a16="http://schemas.microsoft.com/office/drawing/2014/main" id="{5126EAD0-7292-FA25-FF1D-951A2BC90C64}"/>
              </a:ext>
            </a:extLst>
          </p:cNvPr>
          <p:cNvSpPr>
            <a:spLocks noGrp="1"/>
          </p:cNvSpPr>
          <p:nvPr>
            <p:ph type="body" sz="quarter" idx="13"/>
          </p:nvPr>
        </p:nvSpPr>
        <p:spPr/>
        <p:txBody>
          <a:bodyPr/>
          <a:lstStyle/>
          <a:p>
            <a:r>
              <a:rPr lang="en-US" dirty="0"/>
              <a:t>Subtitle – optional </a:t>
            </a:r>
          </a:p>
        </p:txBody>
      </p:sp>
      <p:sp>
        <p:nvSpPr>
          <p:cNvPr id="21" name="TextBox 20">
            <a:extLst>
              <a:ext uri="{FF2B5EF4-FFF2-40B4-BE49-F238E27FC236}">
                <a16:creationId xmlns:a16="http://schemas.microsoft.com/office/drawing/2014/main" id="{E45C3F66-E4A6-1987-BFA7-3CE9F2BBEC0D}"/>
              </a:ext>
            </a:extLst>
          </p:cNvPr>
          <p:cNvSpPr txBox="1"/>
          <p:nvPr/>
        </p:nvSpPr>
        <p:spPr>
          <a:xfrm>
            <a:off x="381001" y="3584038"/>
            <a:ext cx="1485900" cy="1501693"/>
          </a:xfrm>
          <a:prstGeom prst="rect">
            <a:avLst/>
          </a:prstGeom>
          <a:noFill/>
        </p:spPr>
        <p:txBody>
          <a:bodyPr wrap="square" lIns="0" tIns="0" rIns="0" bIns="0" rtlCol="0">
            <a:spAutoFit/>
          </a:bodyPr>
          <a:lstStyle/>
          <a:p>
            <a:pPr algn="ctr">
              <a:lnSpc>
                <a:spcPct val="120000"/>
              </a:lnSpc>
              <a:spcBef>
                <a:spcPts val="300"/>
              </a:spcBef>
            </a:pPr>
            <a:r>
              <a:rPr lang="da-DK" sz="1000" b="1" dirty="0"/>
              <a:t>Lorem ipsum dolor sit</a:t>
            </a:r>
          </a:p>
          <a:p>
            <a:pPr algn="ctr">
              <a:lnSpc>
                <a:spcPct val="120000"/>
              </a:lnSpc>
              <a:spcBef>
                <a:spcPts val="300"/>
              </a:spcBef>
            </a:pPr>
            <a:r>
              <a:rPr lang="en-US" sz="1000" dirty="0" err="1"/>
              <a:t>Praesent</a:t>
            </a:r>
            <a:r>
              <a:rPr lang="en-US" sz="1000" dirty="0"/>
              <a:t> gravida </a:t>
            </a:r>
            <a:r>
              <a:rPr lang="en-US" sz="1000" dirty="0" err="1"/>
              <a:t>mauris</a:t>
            </a:r>
            <a:r>
              <a:rPr lang="en-US" sz="1000" dirty="0"/>
              <a:t> </a:t>
            </a:r>
            <a:r>
              <a:rPr lang="en-US" sz="1000" dirty="0" err="1"/>
              <a:t>purus</a:t>
            </a:r>
            <a:r>
              <a:rPr lang="en-US" sz="1000" dirty="0"/>
              <a:t>. Pellentesque maximus </a:t>
            </a:r>
            <a:r>
              <a:rPr lang="en-US" sz="1000" dirty="0" err="1"/>
              <a:t>quis</a:t>
            </a:r>
            <a:r>
              <a:rPr lang="en-US" sz="1000" dirty="0"/>
              <a:t> lorem vel </a:t>
            </a:r>
            <a:r>
              <a:rPr lang="en-US" sz="1000" dirty="0" err="1"/>
              <a:t>ullamcorper</a:t>
            </a:r>
            <a:r>
              <a:rPr lang="en-US" sz="1000" dirty="0"/>
              <a:t>. Nam </a:t>
            </a:r>
            <a:r>
              <a:rPr lang="en-US" sz="1000" dirty="0" err="1"/>
              <a:t>commodo</a:t>
            </a:r>
            <a:r>
              <a:rPr lang="en-US" sz="1000" dirty="0"/>
              <a:t> </a:t>
            </a:r>
            <a:r>
              <a:rPr lang="en-US" sz="1000" dirty="0" err="1"/>
              <a:t>facilisis</a:t>
            </a:r>
            <a:r>
              <a:rPr lang="en-US" sz="1000" dirty="0"/>
              <a:t> </a:t>
            </a:r>
            <a:r>
              <a:rPr lang="en-US" sz="1000" dirty="0" err="1"/>
              <a:t>lacus</a:t>
            </a:r>
            <a:r>
              <a:rPr lang="en-US" sz="1000" dirty="0"/>
              <a:t> </a:t>
            </a:r>
            <a:r>
              <a:rPr lang="en-US" sz="1000" dirty="0" err="1"/>
              <a:t>quis</a:t>
            </a:r>
            <a:r>
              <a:rPr lang="en-US" sz="1000" dirty="0"/>
              <a:t> </a:t>
            </a:r>
            <a:r>
              <a:rPr lang="en-US" sz="1000" dirty="0" err="1"/>
              <a:t>fringilla</a:t>
            </a:r>
            <a:r>
              <a:rPr lang="en-US" sz="1000" dirty="0"/>
              <a:t>. Sed </a:t>
            </a:r>
            <a:r>
              <a:rPr lang="en-US" sz="1000" dirty="0" err="1"/>
              <a:t>rhoncus</a:t>
            </a:r>
            <a:r>
              <a:rPr lang="en-US" sz="1000" dirty="0"/>
              <a:t> </a:t>
            </a:r>
            <a:r>
              <a:rPr lang="en-US" sz="1000" dirty="0" err="1"/>
              <a:t>metus</a:t>
            </a:r>
            <a:r>
              <a:rPr lang="en-US" sz="1000" dirty="0"/>
              <a:t> </a:t>
            </a:r>
            <a:r>
              <a:rPr lang="en-US" sz="1000" dirty="0" err="1"/>
              <a:t>nibh</a:t>
            </a:r>
            <a:r>
              <a:rPr lang="en-US" sz="1000" dirty="0"/>
              <a:t>, </a:t>
            </a:r>
            <a:r>
              <a:rPr lang="en-US" sz="1000" dirty="0" err="1"/>
              <a:t>nec</a:t>
            </a:r>
            <a:r>
              <a:rPr lang="en-US" sz="1000" dirty="0"/>
              <a:t> </a:t>
            </a:r>
            <a:r>
              <a:rPr lang="en-US" sz="1000" dirty="0" err="1"/>
              <a:t>ultrices</a:t>
            </a:r>
            <a:r>
              <a:rPr lang="en-US" sz="1000" dirty="0"/>
              <a:t>.</a:t>
            </a:r>
          </a:p>
        </p:txBody>
      </p:sp>
      <p:sp>
        <p:nvSpPr>
          <p:cNvPr id="22" name="TextBox 21">
            <a:extLst>
              <a:ext uri="{FF2B5EF4-FFF2-40B4-BE49-F238E27FC236}">
                <a16:creationId xmlns:a16="http://schemas.microsoft.com/office/drawing/2014/main" id="{D646C36C-DB84-9788-63CB-FBF5E9E5118F}"/>
              </a:ext>
            </a:extLst>
          </p:cNvPr>
          <p:cNvSpPr txBox="1"/>
          <p:nvPr/>
        </p:nvSpPr>
        <p:spPr>
          <a:xfrm>
            <a:off x="2036763" y="3584038"/>
            <a:ext cx="1485900" cy="1501693"/>
          </a:xfrm>
          <a:prstGeom prst="rect">
            <a:avLst/>
          </a:prstGeom>
          <a:noFill/>
        </p:spPr>
        <p:txBody>
          <a:bodyPr wrap="square" lIns="0" tIns="0" rIns="0" bIns="0" rtlCol="0">
            <a:spAutoFit/>
          </a:bodyPr>
          <a:lstStyle/>
          <a:p>
            <a:pPr algn="ctr">
              <a:lnSpc>
                <a:spcPct val="120000"/>
              </a:lnSpc>
              <a:spcBef>
                <a:spcPts val="300"/>
              </a:spcBef>
            </a:pPr>
            <a:r>
              <a:rPr lang="da-DK" sz="1000" b="1" dirty="0"/>
              <a:t>Lorem ipsum dolor sit</a:t>
            </a:r>
          </a:p>
          <a:p>
            <a:pPr algn="ctr">
              <a:lnSpc>
                <a:spcPct val="120000"/>
              </a:lnSpc>
              <a:spcBef>
                <a:spcPts val="300"/>
              </a:spcBef>
            </a:pPr>
            <a:r>
              <a:rPr lang="en-US" sz="1000" dirty="0" err="1"/>
              <a:t>Praesent</a:t>
            </a:r>
            <a:r>
              <a:rPr lang="en-US" sz="1000" dirty="0"/>
              <a:t> gravida </a:t>
            </a:r>
            <a:r>
              <a:rPr lang="en-US" sz="1000" dirty="0" err="1"/>
              <a:t>mauris</a:t>
            </a:r>
            <a:r>
              <a:rPr lang="en-US" sz="1000" dirty="0"/>
              <a:t> </a:t>
            </a:r>
            <a:r>
              <a:rPr lang="en-US" sz="1000" dirty="0" err="1"/>
              <a:t>purus</a:t>
            </a:r>
            <a:r>
              <a:rPr lang="en-US" sz="1000" dirty="0"/>
              <a:t>. </a:t>
            </a:r>
            <a:r>
              <a:rPr lang="en-US" sz="1000" dirty="0" err="1"/>
              <a:t>Pellentesque</a:t>
            </a:r>
            <a:r>
              <a:rPr lang="en-US" sz="1000" dirty="0"/>
              <a:t> maximus </a:t>
            </a:r>
            <a:r>
              <a:rPr lang="en-US" sz="1000" dirty="0" err="1"/>
              <a:t>quis</a:t>
            </a:r>
            <a:r>
              <a:rPr lang="en-US" sz="1000" dirty="0"/>
              <a:t> lorem vel </a:t>
            </a:r>
            <a:r>
              <a:rPr lang="en-US" sz="1000" dirty="0" err="1"/>
              <a:t>ullamcorper</a:t>
            </a:r>
            <a:r>
              <a:rPr lang="en-US" sz="1000" dirty="0"/>
              <a:t>. Nam </a:t>
            </a:r>
            <a:r>
              <a:rPr lang="en-US" sz="1000" dirty="0" err="1"/>
              <a:t>commodo</a:t>
            </a:r>
            <a:r>
              <a:rPr lang="en-US" sz="1000" dirty="0"/>
              <a:t> </a:t>
            </a:r>
            <a:r>
              <a:rPr lang="en-US" sz="1000" dirty="0" err="1"/>
              <a:t>facilisis</a:t>
            </a:r>
            <a:r>
              <a:rPr lang="en-US" sz="1000" dirty="0"/>
              <a:t> </a:t>
            </a:r>
            <a:r>
              <a:rPr lang="en-US" sz="1000" dirty="0" err="1"/>
              <a:t>lacus</a:t>
            </a:r>
            <a:r>
              <a:rPr lang="en-US" sz="1000" dirty="0"/>
              <a:t> </a:t>
            </a:r>
            <a:r>
              <a:rPr lang="en-US" sz="1000" dirty="0" err="1"/>
              <a:t>quis</a:t>
            </a:r>
            <a:r>
              <a:rPr lang="en-US" sz="1000" dirty="0"/>
              <a:t> </a:t>
            </a:r>
            <a:r>
              <a:rPr lang="en-US" sz="1000" dirty="0" err="1"/>
              <a:t>fringilla</a:t>
            </a:r>
            <a:r>
              <a:rPr lang="en-US" sz="1000" dirty="0"/>
              <a:t>. Sed </a:t>
            </a:r>
            <a:r>
              <a:rPr lang="en-US" sz="1000" dirty="0" err="1"/>
              <a:t>rhoncus</a:t>
            </a:r>
            <a:r>
              <a:rPr lang="en-US" sz="1000" dirty="0"/>
              <a:t> </a:t>
            </a:r>
            <a:r>
              <a:rPr lang="en-US" sz="1000" dirty="0" err="1"/>
              <a:t>metus</a:t>
            </a:r>
            <a:r>
              <a:rPr lang="en-US" sz="1000" dirty="0"/>
              <a:t> </a:t>
            </a:r>
            <a:r>
              <a:rPr lang="en-US" sz="1000" dirty="0" err="1"/>
              <a:t>nibh</a:t>
            </a:r>
            <a:r>
              <a:rPr lang="en-US" sz="1000" dirty="0"/>
              <a:t>, </a:t>
            </a:r>
            <a:r>
              <a:rPr lang="en-US" sz="1000" dirty="0" err="1"/>
              <a:t>nec</a:t>
            </a:r>
            <a:r>
              <a:rPr lang="en-US" sz="1000" dirty="0"/>
              <a:t> </a:t>
            </a:r>
            <a:r>
              <a:rPr lang="en-US" sz="1000" dirty="0" err="1"/>
              <a:t>ultrices</a:t>
            </a:r>
            <a:r>
              <a:rPr lang="en-US" sz="1000" dirty="0"/>
              <a:t>.</a:t>
            </a:r>
          </a:p>
        </p:txBody>
      </p:sp>
      <p:sp>
        <p:nvSpPr>
          <p:cNvPr id="23" name="TextBox 22">
            <a:extLst>
              <a:ext uri="{FF2B5EF4-FFF2-40B4-BE49-F238E27FC236}">
                <a16:creationId xmlns:a16="http://schemas.microsoft.com/office/drawing/2014/main" id="{3975060D-4F35-BF55-737F-D522409E27C4}"/>
              </a:ext>
            </a:extLst>
          </p:cNvPr>
          <p:cNvSpPr txBox="1"/>
          <p:nvPr/>
        </p:nvSpPr>
        <p:spPr>
          <a:xfrm>
            <a:off x="3692525" y="3584038"/>
            <a:ext cx="1485900" cy="1501693"/>
          </a:xfrm>
          <a:prstGeom prst="rect">
            <a:avLst/>
          </a:prstGeom>
          <a:noFill/>
        </p:spPr>
        <p:txBody>
          <a:bodyPr wrap="square" lIns="0" tIns="0" rIns="0" bIns="0" rtlCol="0">
            <a:spAutoFit/>
          </a:bodyPr>
          <a:lstStyle/>
          <a:p>
            <a:pPr algn="ctr">
              <a:lnSpc>
                <a:spcPct val="120000"/>
              </a:lnSpc>
              <a:spcBef>
                <a:spcPts val="300"/>
              </a:spcBef>
            </a:pPr>
            <a:r>
              <a:rPr lang="da-DK" sz="1000" b="1" dirty="0"/>
              <a:t>Lorem ipsum dolor sit</a:t>
            </a:r>
          </a:p>
          <a:p>
            <a:pPr algn="ctr">
              <a:lnSpc>
                <a:spcPct val="120000"/>
              </a:lnSpc>
              <a:spcBef>
                <a:spcPts val="300"/>
              </a:spcBef>
            </a:pPr>
            <a:r>
              <a:rPr lang="en-US" sz="1000" dirty="0" err="1"/>
              <a:t>Praesent</a:t>
            </a:r>
            <a:r>
              <a:rPr lang="en-US" sz="1000" dirty="0"/>
              <a:t> gravida </a:t>
            </a:r>
            <a:r>
              <a:rPr lang="en-US" sz="1000" dirty="0" err="1"/>
              <a:t>mauris</a:t>
            </a:r>
            <a:r>
              <a:rPr lang="en-US" sz="1000" dirty="0"/>
              <a:t> </a:t>
            </a:r>
            <a:r>
              <a:rPr lang="en-US" sz="1000" dirty="0" err="1"/>
              <a:t>purus</a:t>
            </a:r>
            <a:r>
              <a:rPr lang="en-US" sz="1000" dirty="0"/>
              <a:t>. </a:t>
            </a:r>
            <a:r>
              <a:rPr lang="en-US" sz="1000" dirty="0" err="1"/>
              <a:t>Pellentesque</a:t>
            </a:r>
            <a:r>
              <a:rPr lang="en-US" sz="1000" dirty="0"/>
              <a:t> maximus </a:t>
            </a:r>
            <a:r>
              <a:rPr lang="en-US" sz="1000" dirty="0" err="1"/>
              <a:t>quis</a:t>
            </a:r>
            <a:r>
              <a:rPr lang="en-US" sz="1000" dirty="0"/>
              <a:t> lorem vel </a:t>
            </a:r>
            <a:r>
              <a:rPr lang="en-US" sz="1000" dirty="0" err="1"/>
              <a:t>ullamcorper</a:t>
            </a:r>
            <a:r>
              <a:rPr lang="en-US" sz="1000" dirty="0"/>
              <a:t>. Nam </a:t>
            </a:r>
            <a:r>
              <a:rPr lang="en-US" sz="1000" dirty="0" err="1"/>
              <a:t>commodo</a:t>
            </a:r>
            <a:r>
              <a:rPr lang="en-US" sz="1000" dirty="0"/>
              <a:t> </a:t>
            </a:r>
            <a:r>
              <a:rPr lang="en-US" sz="1000" dirty="0" err="1"/>
              <a:t>facilisis</a:t>
            </a:r>
            <a:r>
              <a:rPr lang="en-US" sz="1000" dirty="0"/>
              <a:t> </a:t>
            </a:r>
            <a:r>
              <a:rPr lang="en-US" sz="1000" dirty="0" err="1"/>
              <a:t>lacus</a:t>
            </a:r>
            <a:r>
              <a:rPr lang="en-US" sz="1000" dirty="0"/>
              <a:t> </a:t>
            </a:r>
            <a:r>
              <a:rPr lang="en-US" sz="1000" dirty="0" err="1"/>
              <a:t>quis</a:t>
            </a:r>
            <a:r>
              <a:rPr lang="en-US" sz="1000" dirty="0"/>
              <a:t> </a:t>
            </a:r>
            <a:r>
              <a:rPr lang="en-US" sz="1000" dirty="0" err="1"/>
              <a:t>fringilla</a:t>
            </a:r>
            <a:r>
              <a:rPr lang="en-US" sz="1000" dirty="0"/>
              <a:t>. Sed </a:t>
            </a:r>
            <a:r>
              <a:rPr lang="en-US" sz="1000" dirty="0" err="1"/>
              <a:t>rhoncus</a:t>
            </a:r>
            <a:r>
              <a:rPr lang="en-US" sz="1000" dirty="0"/>
              <a:t> </a:t>
            </a:r>
            <a:r>
              <a:rPr lang="en-US" sz="1000" dirty="0" err="1"/>
              <a:t>metus</a:t>
            </a:r>
            <a:r>
              <a:rPr lang="en-US" sz="1000" dirty="0"/>
              <a:t> </a:t>
            </a:r>
            <a:r>
              <a:rPr lang="en-US" sz="1000" dirty="0" err="1"/>
              <a:t>nibh</a:t>
            </a:r>
            <a:r>
              <a:rPr lang="en-US" sz="1000" dirty="0"/>
              <a:t>, </a:t>
            </a:r>
            <a:r>
              <a:rPr lang="en-US" sz="1000" dirty="0" err="1"/>
              <a:t>nec</a:t>
            </a:r>
            <a:r>
              <a:rPr lang="en-US" sz="1000" dirty="0"/>
              <a:t> </a:t>
            </a:r>
            <a:r>
              <a:rPr lang="en-US" sz="1000" dirty="0" err="1"/>
              <a:t>ultrices</a:t>
            </a:r>
            <a:r>
              <a:rPr lang="en-US" sz="1000" dirty="0"/>
              <a:t>.</a:t>
            </a:r>
          </a:p>
        </p:txBody>
      </p:sp>
      <p:sp>
        <p:nvSpPr>
          <p:cNvPr id="24" name="TextBox 23">
            <a:extLst>
              <a:ext uri="{FF2B5EF4-FFF2-40B4-BE49-F238E27FC236}">
                <a16:creationId xmlns:a16="http://schemas.microsoft.com/office/drawing/2014/main" id="{CB3EED20-934F-AC60-FD2B-226C66E76969}"/>
              </a:ext>
            </a:extLst>
          </p:cNvPr>
          <p:cNvSpPr txBox="1"/>
          <p:nvPr/>
        </p:nvSpPr>
        <p:spPr>
          <a:xfrm>
            <a:off x="5348287" y="3584038"/>
            <a:ext cx="1485900" cy="1501693"/>
          </a:xfrm>
          <a:prstGeom prst="rect">
            <a:avLst/>
          </a:prstGeom>
          <a:noFill/>
        </p:spPr>
        <p:txBody>
          <a:bodyPr wrap="square" lIns="0" tIns="0" rIns="0" bIns="0" rtlCol="0">
            <a:spAutoFit/>
          </a:bodyPr>
          <a:lstStyle/>
          <a:p>
            <a:pPr algn="ctr">
              <a:lnSpc>
                <a:spcPct val="120000"/>
              </a:lnSpc>
              <a:spcBef>
                <a:spcPts val="300"/>
              </a:spcBef>
            </a:pPr>
            <a:r>
              <a:rPr lang="da-DK" sz="1000" b="1" dirty="0"/>
              <a:t>Lorem ipsum dolor sit</a:t>
            </a:r>
          </a:p>
          <a:p>
            <a:pPr algn="ctr">
              <a:lnSpc>
                <a:spcPct val="120000"/>
              </a:lnSpc>
              <a:spcBef>
                <a:spcPts val="300"/>
              </a:spcBef>
            </a:pPr>
            <a:r>
              <a:rPr lang="en-US" sz="1000" dirty="0" err="1"/>
              <a:t>Praesent</a:t>
            </a:r>
            <a:r>
              <a:rPr lang="en-US" sz="1000" dirty="0"/>
              <a:t> gravida </a:t>
            </a:r>
            <a:r>
              <a:rPr lang="en-US" sz="1000" dirty="0" err="1"/>
              <a:t>mauris</a:t>
            </a:r>
            <a:r>
              <a:rPr lang="en-US" sz="1000" dirty="0"/>
              <a:t> </a:t>
            </a:r>
            <a:r>
              <a:rPr lang="en-US" sz="1000" dirty="0" err="1"/>
              <a:t>purus</a:t>
            </a:r>
            <a:r>
              <a:rPr lang="en-US" sz="1000" dirty="0"/>
              <a:t>. </a:t>
            </a:r>
            <a:r>
              <a:rPr lang="en-US" sz="1000" dirty="0" err="1"/>
              <a:t>Pellentesque</a:t>
            </a:r>
            <a:r>
              <a:rPr lang="en-US" sz="1000" dirty="0"/>
              <a:t> maximus </a:t>
            </a:r>
            <a:r>
              <a:rPr lang="en-US" sz="1000" dirty="0" err="1"/>
              <a:t>quis</a:t>
            </a:r>
            <a:r>
              <a:rPr lang="en-US" sz="1000" dirty="0"/>
              <a:t> lorem vel </a:t>
            </a:r>
            <a:r>
              <a:rPr lang="en-US" sz="1000" dirty="0" err="1"/>
              <a:t>ullamcorper</a:t>
            </a:r>
            <a:r>
              <a:rPr lang="en-US" sz="1000" dirty="0"/>
              <a:t>. Nam </a:t>
            </a:r>
            <a:r>
              <a:rPr lang="en-US" sz="1000" dirty="0" err="1"/>
              <a:t>commodo</a:t>
            </a:r>
            <a:r>
              <a:rPr lang="en-US" sz="1000" dirty="0"/>
              <a:t> </a:t>
            </a:r>
            <a:r>
              <a:rPr lang="en-US" sz="1000" dirty="0" err="1"/>
              <a:t>facilisis</a:t>
            </a:r>
            <a:r>
              <a:rPr lang="en-US" sz="1000" dirty="0"/>
              <a:t> </a:t>
            </a:r>
            <a:r>
              <a:rPr lang="en-US" sz="1000" dirty="0" err="1"/>
              <a:t>lacus</a:t>
            </a:r>
            <a:r>
              <a:rPr lang="en-US" sz="1000" dirty="0"/>
              <a:t> </a:t>
            </a:r>
            <a:r>
              <a:rPr lang="en-US" sz="1000" dirty="0" err="1"/>
              <a:t>quis</a:t>
            </a:r>
            <a:r>
              <a:rPr lang="en-US" sz="1000" dirty="0"/>
              <a:t> </a:t>
            </a:r>
            <a:r>
              <a:rPr lang="en-US" sz="1000" dirty="0" err="1"/>
              <a:t>fringilla</a:t>
            </a:r>
            <a:r>
              <a:rPr lang="en-US" sz="1000" dirty="0"/>
              <a:t>. Sed </a:t>
            </a:r>
            <a:r>
              <a:rPr lang="en-US" sz="1000" dirty="0" err="1"/>
              <a:t>rhoncus</a:t>
            </a:r>
            <a:r>
              <a:rPr lang="en-US" sz="1000" dirty="0"/>
              <a:t> </a:t>
            </a:r>
            <a:r>
              <a:rPr lang="en-US" sz="1000" dirty="0" err="1"/>
              <a:t>metus</a:t>
            </a:r>
            <a:r>
              <a:rPr lang="en-US" sz="1000" dirty="0"/>
              <a:t> </a:t>
            </a:r>
            <a:r>
              <a:rPr lang="en-US" sz="1000" dirty="0" err="1"/>
              <a:t>nibh</a:t>
            </a:r>
            <a:r>
              <a:rPr lang="en-US" sz="1000" dirty="0"/>
              <a:t>, </a:t>
            </a:r>
            <a:r>
              <a:rPr lang="en-US" sz="1000" dirty="0" err="1"/>
              <a:t>nec</a:t>
            </a:r>
            <a:r>
              <a:rPr lang="en-US" sz="1000" dirty="0"/>
              <a:t> </a:t>
            </a:r>
            <a:r>
              <a:rPr lang="en-US" sz="1000" dirty="0" err="1"/>
              <a:t>ultrices</a:t>
            </a:r>
            <a:r>
              <a:rPr lang="en-US" sz="1000" dirty="0"/>
              <a:t>.</a:t>
            </a:r>
          </a:p>
        </p:txBody>
      </p:sp>
      <p:sp>
        <p:nvSpPr>
          <p:cNvPr id="25" name="TextBox 24">
            <a:extLst>
              <a:ext uri="{FF2B5EF4-FFF2-40B4-BE49-F238E27FC236}">
                <a16:creationId xmlns:a16="http://schemas.microsoft.com/office/drawing/2014/main" id="{2236BFF1-0A5C-6C80-0318-0FE6DAA0C754}"/>
              </a:ext>
            </a:extLst>
          </p:cNvPr>
          <p:cNvSpPr txBox="1"/>
          <p:nvPr/>
        </p:nvSpPr>
        <p:spPr>
          <a:xfrm>
            <a:off x="7004049" y="3584038"/>
            <a:ext cx="1485900" cy="1501693"/>
          </a:xfrm>
          <a:prstGeom prst="rect">
            <a:avLst/>
          </a:prstGeom>
          <a:noFill/>
        </p:spPr>
        <p:txBody>
          <a:bodyPr wrap="square" lIns="0" tIns="0" rIns="0" bIns="0" rtlCol="0">
            <a:spAutoFit/>
          </a:bodyPr>
          <a:lstStyle/>
          <a:p>
            <a:pPr algn="ctr">
              <a:lnSpc>
                <a:spcPct val="120000"/>
              </a:lnSpc>
              <a:spcBef>
                <a:spcPts val="300"/>
              </a:spcBef>
            </a:pPr>
            <a:r>
              <a:rPr lang="da-DK" sz="1000" b="1" dirty="0"/>
              <a:t>Lorem ipsum dolor sit</a:t>
            </a:r>
          </a:p>
          <a:p>
            <a:pPr algn="ctr">
              <a:lnSpc>
                <a:spcPct val="120000"/>
              </a:lnSpc>
              <a:spcBef>
                <a:spcPts val="300"/>
              </a:spcBef>
            </a:pPr>
            <a:r>
              <a:rPr lang="en-US" sz="1000" dirty="0" err="1"/>
              <a:t>Praesent</a:t>
            </a:r>
            <a:r>
              <a:rPr lang="en-US" sz="1000" dirty="0"/>
              <a:t> gravida </a:t>
            </a:r>
            <a:r>
              <a:rPr lang="en-US" sz="1000" dirty="0" err="1"/>
              <a:t>mauris</a:t>
            </a:r>
            <a:r>
              <a:rPr lang="en-US" sz="1000" dirty="0"/>
              <a:t> </a:t>
            </a:r>
            <a:r>
              <a:rPr lang="en-US" sz="1000" dirty="0" err="1"/>
              <a:t>purus</a:t>
            </a:r>
            <a:r>
              <a:rPr lang="en-US" sz="1000" dirty="0"/>
              <a:t>. </a:t>
            </a:r>
            <a:r>
              <a:rPr lang="en-US" sz="1000" dirty="0" err="1"/>
              <a:t>Pellentesque</a:t>
            </a:r>
            <a:r>
              <a:rPr lang="en-US" sz="1000" dirty="0"/>
              <a:t> maximus </a:t>
            </a:r>
            <a:r>
              <a:rPr lang="en-US" sz="1000" dirty="0" err="1"/>
              <a:t>quis</a:t>
            </a:r>
            <a:r>
              <a:rPr lang="en-US" sz="1000" dirty="0"/>
              <a:t> lorem vel </a:t>
            </a:r>
            <a:r>
              <a:rPr lang="en-US" sz="1000" dirty="0" err="1"/>
              <a:t>ullamcorper</a:t>
            </a:r>
            <a:r>
              <a:rPr lang="en-US" sz="1000" dirty="0"/>
              <a:t>. Nam </a:t>
            </a:r>
            <a:r>
              <a:rPr lang="en-US" sz="1000" dirty="0" err="1"/>
              <a:t>commodo</a:t>
            </a:r>
            <a:r>
              <a:rPr lang="en-US" sz="1000" dirty="0"/>
              <a:t> </a:t>
            </a:r>
            <a:r>
              <a:rPr lang="en-US" sz="1000" dirty="0" err="1"/>
              <a:t>facilisis</a:t>
            </a:r>
            <a:r>
              <a:rPr lang="en-US" sz="1000" dirty="0"/>
              <a:t> </a:t>
            </a:r>
            <a:r>
              <a:rPr lang="en-US" sz="1000" dirty="0" err="1"/>
              <a:t>lacus</a:t>
            </a:r>
            <a:r>
              <a:rPr lang="en-US" sz="1000" dirty="0"/>
              <a:t> </a:t>
            </a:r>
            <a:r>
              <a:rPr lang="en-US" sz="1000" dirty="0" err="1"/>
              <a:t>quis</a:t>
            </a:r>
            <a:r>
              <a:rPr lang="en-US" sz="1000" dirty="0"/>
              <a:t> </a:t>
            </a:r>
            <a:r>
              <a:rPr lang="en-US" sz="1000" dirty="0" err="1"/>
              <a:t>fringilla</a:t>
            </a:r>
            <a:r>
              <a:rPr lang="en-US" sz="1000" dirty="0"/>
              <a:t>. Sed </a:t>
            </a:r>
            <a:r>
              <a:rPr lang="en-US" sz="1000" dirty="0" err="1"/>
              <a:t>rhoncus</a:t>
            </a:r>
            <a:r>
              <a:rPr lang="en-US" sz="1000" dirty="0"/>
              <a:t> </a:t>
            </a:r>
            <a:r>
              <a:rPr lang="en-US" sz="1000" dirty="0" err="1"/>
              <a:t>metus</a:t>
            </a:r>
            <a:r>
              <a:rPr lang="en-US" sz="1000" dirty="0"/>
              <a:t> </a:t>
            </a:r>
            <a:r>
              <a:rPr lang="en-US" sz="1000" dirty="0" err="1"/>
              <a:t>nibh</a:t>
            </a:r>
            <a:r>
              <a:rPr lang="en-US" sz="1000" dirty="0"/>
              <a:t>, </a:t>
            </a:r>
            <a:r>
              <a:rPr lang="en-US" sz="1000" dirty="0" err="1"/>
              <a:t>nec</a:t>
            </a:r>
            <a:r>
              <a:rPr lang="en-US" sz="1000" dirty="0"/>
              <a:t> </a:t>
            </a:r>
            <a:r>
              <a:rPr lang="en-US" sz="1000" dirty="0" err="1"/>
              <a:t>ultrices</a:t>
            </a:r>
            <a:r>
              <a:rPr lang="en-US" sz="1000" dirty="0"/>
              <a:t>.</a:t>
            </a:r>
          </a:p>
        </p:txBody>
      </p:sp>
      <p:sp>
        <p:nvSpPr>
          <p:cNvPr id="26" name="TextBox 25">
            <a:extLst>
              <a:ext uri="{FF2B5EF4-FFF2-40B4-BE49-F238E27FC236}">
                <a16:creationId xmlns:a16="http://schemas.microsoft.com/office/drawing/2014/main" id="{E1B25CBF-79AE-EE28-84BB-3A6BFA39C19D}"/>
              </a:ext>
            </a:extLst>
          </p:cNvPr>
          <p:cNvSpPr txBox="1"/>
          <p:nvPr/>
        </p:nvSpPr>
        <p:spPr>
          <a:xfrm>
            <a:off x="8659811" y="3584038"/>
            <a:ext cx="1485900" cy="1501693"/>
          </a:xfrm>
          <a:prstGeom prst="rect">
            <a:avLst/>
          </a:prstGeom>
          <a:noFill/>
        </p:spPr>
        <p:txBody>
          <a:bodyPr wrap="square" lIns="0" tIns="0" rIns="0" bIns="0" rtlCol="0">
            <a:spAutoFit/>
          </a:bodyPr>
          <a:lstStyle/>
          <a:p>
            <a:pPr algn="ctr">
              <a:lnSpc>
                <a:spcPct val="120000"/>
              </a:lnSpc>
              <a:spcBef>
                <a:spcPts val="300"/>
              </a:spcBef>
            </a:pPr>
            <a:r>
              <a:rPr lang="da-DK" sz="1000" b="1" dirty="0"/>
              <a:t>Lorem ipsum dolor sit</a:t>
            </a:r>
          </a:p>
          <a:p>
            <a:pPr algn="ctr">
              <a:lnSpc>
                <a:spcPct val="120000"/>
              </a:lnSpc>
              <a:spcBef>
                <a:spcPts val="300"/>
              </a:spcBef>
            </a:pPr>
            <a:r>
              <a:rPr lang="en-US" sz="1000" dirty="0" err="1"/>
              <a:t>Praesent</a:t>
            </a:r>
            <a:r>
              <a:rPr lang="en-US" sz="1000" dirty="0"/>
              <a:t> gravida </a:t>
            </a:r>
            <a:r>
              <a:rPr lang="en-US" sz="1000" dirty="0" err="1"/>
              <a:t>mauris</a:t>
            </a:r>
            <a:r>
              <a:rPr lang="en-US" sz="1000" dirty="0"/>
              <a:t> </a:t>
            </a:r>
            <a:r>
              <a:rPr lang="en-US" sz="1000" dirty="0" err="1"/>
              <a:t>purus</a:t>
            </a:r>
            <a:r>
              <a:rPr lang="en-US" sz="1000" dirty="0"/>
              <a:t>. </a:t>
            </a:r>
            <a:r>
              <a:rPr lang="en-US" sz="1000" dirty="0" err="1"/>
              <a:t>Pellentesque</a:t>
            </a:r>
            <a:r>
              <a:rPr lang="en-US" sz="1000" dirty="0"/>
              <a:t> maximus </a:t>
            </a:r>
            <a:r>
              <a:rPr lang="en-US" sz="1000" dirty="0" err="1"/>
              <a:t>quis</a:t>
            </a:r>
            <a:r>
              <a:rPr lang="en-US" sz="1000" dirty="0"/>
              <a:t> lorem vel </a:t>
            </a:r>
            <a:r>
              <a:rPr lang="en-US" sz="1000" dirty="0" err="1"/>
              <a:t>ullamcorper</a:t>
            </a:r>
            <a:r>
              <a:rPr lang="en-US" sz="1000" dirty="0"/>
              <a:t>. Nam </a:t>
            </a:r>
            <a:r>
              <a:rPr lang="en-US" sz="1000" dirty="0" err="1"/>
              <a:t>commodo</a:t>
            </a:r>
            <a:r>
              <a:rPr lang="en-US" sz="1000" dirty="0"/>
              <a:t> </a:t>
            </a:r>
            <a:r>
              <a:rPr lang="en-US" sz="1000" dirty="0" err="1"/>
              <a:t>facilisis</a:t>
            </a:r>
            <a:r>
              <a:rPr lang="en-US" sz="1000" dirty="0"/>
              <a:t> </a:t>
            </a:r>
            <a:r>
              <a:rPr lang="en-US" sz="1000" dirty="0" err="1"/>
              <a:t>lacus</a:t>
            </a:r>
            <a:r>
              <a:rPr lang="en-US" sz="1000" dirty="0"/>
              <a:t> </a:t>
            </a:r>
            <a:r>
              <a:rPr lang="en-US" sz="1000" dirty="0" err="1"/>
              <a:t>quis</a:t>
            </a:r>
            <a:r>
              <a:rPr lang="en-US" sz="1000" dirty="0"/>
              <a:t> </a:t>
            </a:r>
            <a:r>
              <a:rPr lang="en-US" sz="1000" dirty="0" err="1"/>
              <a:t>fringilla</a:t>
            </a:r>
            <a:r>
              <a:rPr lang="en-US" sz="1000" dirty="0"/>
              <a:t>. Sed </a:t>
            </a:r>
            <a:r>
              <a:rPr lang="en-US" sz="1000" dirty="0" err="1"/>
              <a:t>rhoncus</a:t>
            </a:r>
            <a:r>
              <a:rPr lang="en-US" sz="1000" dirty="0"/>
              <a:t> </a:t>
            </a:r>
            <a:r>
              <a:rPr lang="en-US" sz="1000" dirty="0" err="1"/>
              <a:t>metus</a:t>
            </a:r>
            <a:r>
              <a:rPr lang="en-US" sz="1000" dirty="0"/>
              <a:t> </a:t>
            </a:r>
            <a:r>
              <a:rPr lang="en-US" sz="1000" dirty="0" err="1"/>
              <a:t>nibh</a:t>
            </a:r>
            <a:r>
              <a:rPr lang="en-US" sz="1000" dirty="0"/>
              <a:t>, </a:t>
            </a:r>
            <a:r>
              <a:rPr lang="en-US" sz="1000" dirty="0" err="1"/>
              <a:t>nec</a:t>
            </a:r>
            <a:r>
              <a:rPr lang="en-US" sz="1000" dirty="0"/>
              <a:t> </a:t>
            </a:r>
            <a:r>
              <a:rPr lang="en-US" sz="1000" dirty="0" err="1"/>
              <a:t>ultrices</a:t>
            </a:r>
            <a:r>
              <a:rPr lang="en-US" sz="1000" dirty="0"/>
              <a:t>.</a:t>
            </a:r>
          </a:p>
        </p:txBody>
      </p:sp>
      <p:sp>
        <p:nvSpPr>
          <p:cNvPr id="27" name="TextBox 26">
            <a:extLst>
              <a:ext uri="{FF2B5EF4-FFF2-40B4-BE49-F238E27FC236}">
                <a16:creationId xmlns:a16="http://schemas.microsoft.com/office/drawing/2014/main" id="{ECFEB6D2-C864-8165-676F-8D50A59B0727}"/>
              </a:ext>
            </a:extLst>
          </p:cNvPr>
          <p:cNvSpPr txBox="1"/>
          <p:nvPr/>
        </p:nvSpPr>
        <p:spPr>
          <a:xfrm>
            <a:off x="10315575" y="3584038"/>
            <a:ext cx="1485900" cy="1501693"/>
          </a:xfrm>
          <a:prstGeom prst="rect">
            <a:avLst/>
          </a:prstGeom>
          <a:noFill/>
        </p:spPr>
        <p:txBody>
          <a:bodyPr wrap="square" lIns="0" tIns="0" rIns="0" bIns="0" rtlCol="0">
            <a:spAutoFit/>
          </a:bodyPr>
          <a:lstStyle/>
          <a:p>
            <a:pPr algn="ctr">
              <a:lnSpc>
                <a:spcPct val="120000"/>
              </a:lnSpc>
              <a:spcBef>
                <a:spcPts val="300"/>
              </a:spcBef>
            </a:pPr>
            <a:r>
              <a:rPr lang="da-DK" sz="1000" b="1" dirty="0"/>
              <a:t>Lorem ipsum dolor sit</a:t>
            </a:r>
          </a:p>
          <a:p>
            <a:pPr algn="ctr">
              <a:lnSpc>
                <a:spcPct val="120000"/>
              </a:lnSpc>
              <a:spcBef>
                <a:spcPts val="300"/>
              </a:spcBef>
            </a:pPr>
            <a:r>
              <a:rPr lang="en-US" sz="1000" dirty="0" err="1"/>
              <a:t>Praesent</a:t>
            </a:r>
            <a:r>
              <a:rPr lang="en-US" sz="1000" dirty="0"/>
              <a:t> gravida </a:t>
            </a:r>
            <a:r>
              <a:rPr lang="en-US" sz="1000" dirty="0" err="1"/>
              <a:t>mauris</a:t>
            </a:r>
            <a:r>
              <a:rPr lang="en-US" sz="1000" dirty="0"/>
              <a:t> </a:t>
            </a:r>
            <a:r>
              <a:rPr lang="en-US" sz="1000" dirty="0" err="1"/>
              <a:t>purus</a:t>
            </a:r>
            <a:r>
              <a:rPr lang="en-US" sz="1000" dirty="0"/>
              <a:t>. </a:t>
            </a:r>
            <a:r>
              <a:rPr lang="en-US" sz="1000" dirty="0" err="1"/>
              <a:t>Pellentesque</a:t>
            </a:r>
            <a:r>
              <a:rPr lang="en-US" sz="1000" dirty="0"/>
              <a:t> maximus </a:t>
            </a:r>
            <a:r>
              <a:rPr lang="en-US" sz="1000" dirty="0" err="1"/>
              <a:t>quis</a:t>
            </a:r>
            <a:r>
              <a:rPr lang="en-US" sz="1000" dirty="0"/>
              <a:t> lorem vel </a:t>
            </a:r>
            <a:r>
              <a:rPr lang="en-US" sz="1000" dirty="0" err="1"/>
              <a:t>ullamcorper</a:t>
            </a:r>
            <a:r>
              <a:rPr lang="en-US" sz="1000" dirty="0"/>
              <a:t>. Nam </a:t>
            </a:r>
            <a:r>
              <a:rPr lang="en-US" sz="1000" dirty="0" err="1"/>
              <a:t>commodo</a:t>
            </a:r>
            <a:r>
              <a:rPr lang="en-US" sz="1000" dirty="0"/>
              <a:t> </a:t>
            </a:r>
            <a:r>
              <a:rPr lang="en-US" sz="1000" dirty="0" err="1"/>
              <a:t>facilisis</a:t>
            </a:r>
            <a:r>
              <a:rPr lang="en-US" sz="1000" dirty="0"/>
              <a:t> </a:t>
            </a:r>
            <a:r>
              <a:rPr lang="en-US" sz="1000" dirty="0" err="1"/>
              <a:t>lacus</a:t>
            </a:r>
            <a:r>
              <a:rPr lang="en-US" sz="1000" dirty="0"/>
              <a:t> </a:t>
            </a:r>
            <a:r>
              <a:rPr lang="en-US" sz="1000" dirty="0" err="1"/>
              <a:t>quis</a:t>
            </a:r>
            <a:r>
              <a:rPr lang="en-US" sz="1000" dirty="0"/>
              <a:t> </a:t>
            </a:r>
            <a:r>
              <a:rPr lang="en-US" sz="1000" dirty="0" err="1"/>
              <a:t>fringilla</a:t>
            </a:r>
            <a:r>
              <a:rPr lang="en-US" sz="1000" dirty="0"/>
              <a:t>. Sed </a:t>
            </a:r>
            <a:r>
              <a:rPr lang="en-US" sz="1000" dirty="0" err="1"/>
              <a:t>rhoncus</a:t>
            </a:r>
            <a:r>
              <a:rPr lang="en-US" sz="1000" dirty="0"/>
              <a:t> </a:t>
            </a:r>
            <a:r>
              <a:rPr lang="en-US" sz="1000" dirty="0" err="1"/>
              <a:t>metus</a:t>
            </a:r>
            <a:r>
              <a:rPr lang="en-US" sz="1000" dirty="0"/>
              <a:t> </a:t>
            </a:r>
            <a:r>
              <a:rPr lang="en-US" sz="1000" dirty="0" err="1"/>
              <a:t>nibh</a:t>
            </a:r>
            <a:r>
              <a:rPr lang="en-US" sz="1000" dirty="0"/>
              <a:t>, </a:t>
            </a:r>
            <a:r>
              <a:rPr lang="en-US" sz="1000" dirty="0" err="1"/>
              <a:t>nec</a:t>
            </a:r>
            <a:r>
              <a:rPr lang="en-US" sz="1000" dirty="0"/>
              <a:t> </a:t>
            </a:r>
            <a:r>
              <a:rPr lang="en-US" sz="1000" dirty="0" err="1"/>
              <a:t>ultrices</a:t>
            </a:r>
            <a:r>
              <a:rPr lang="en-US" sz="1000" dirty="0"/>
              <a:t>.</a:t>
            </a:r>
          </a:p>
        </p:txBody>
      </p:sp>
      <p:grpSp>
        <p:nvGrpSpPr>
          <p:cNvPr id="6" name="Group 5">
            <a:extLst>
              <a:ext uri="{FF2B5EF4-FFF2-40B4-BE49-F238E27FC236}">
                <a16:creationId xmlns:a16="http://schemas.microsoft.com/office/drawing/2014/main" id="{3BF1BFD7-87B4-49C8-0112-9C9359F2EC06}"/>
              </a:ext>
            </a:extLst>
          </p:cNvPr>
          <p:cNvGrpSpPr/>
          <p:nvPr/>
        </p:nvGrpSpPr>
        <p:grpSpPr>
          <a:xfrm>
            <a:off x="740464" y="2567414"/>
            <a:ext cx="766974" cy="766974"/>
            <a:chOff x="740464" y="2567414"/>
            <a:chExt cx="766974" cy="766974"/>
          </a:xfrm>
        </p:grpSpPr>
        <p:sp>
          <p:nvSpPr>
            <p:cNvPr id="14" name="Oval 13">
              <a:extLst>
                <a:ext uri="{FF2B5EF4-FFF2-40B4-BE49-F238E27FC236}">
                  <a16:creationId xmlns:a16="http://schemas.microsoft.com/office/drawing/2014/main" id="{964160E6-117B-A0B4-EC8B-70447C38B2B1}"/>
                </a:ext>
              </a:extLst>
            </p:cNvPr>
            <p:cNvSpPr/>
            <p:nvPr/>
          </p:nvSpPr>
          <p:spPr>
            <a:xfrm>
              <a:off x="740464" y="2567414"/>
              <a:ext cx="766974" cy="7669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9C54D3D-540A-D13B-79F4-928BF91CC3D6}"/>
                </a:ext>
              </a:extLst>
            </p:cNvPr>
            <p:cNvSpPr/>
            <p:nvPr/>
          </p:nvSpPr>
          <p:spPr>
            <a:xfrm>
              <a:off x="844551" y="2778929"/>
              <a:ext cx="548640" cy="5486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1</a:t>
              </a:r>
            </a:p>
          </p:txBody>
        </p:sp>
      </p:grpSp>
      <p:grpSp>
        <p:nvGrpSpPr>
          <p:cNvPr id="7" name="Group 6">
            <a:extLst>
              <a:ext uri="{FF2B5EF4-FFF2-40B4-BE49-F238E27FC236}">
                <a16:creationId xmlns:a16="http://schemas.microsoft.com/office/drawing/2014/main" id="{D9E78D75-78FB-43B9-13DB-90274E583E6E}"/>
              </a:ext>
            </a:extLst>
          </p:cNvPr>
          <p:cNvGrpSpPr/>
          <p:nvPr/>
        </p:nvGrpSpPr>
        <p:grpSpPr>
          <a:xfrm>
            <a:off x="2396226" y="2567414"/>
            <a:ext cx="766974" cy="766974"/>
            <a:chOff x="2396226" y="2567414"/>
            <a:chExt cx="766974" cy="766974"/>
          </a:xfrm>
        </p:grpSpPr>
        <p:sp>
          <p:nvSpPr>
            <p:cNvPr id="15" name="Oval 14">
              <a:extLst>
                <a:ext uri="{FF2B5EF4-FFF2-40B4-BE49-F238E27FC236}">
                  <a16:creationId xmlns:a16="http://schemas.microsoft.com/office/drawing/2014/main" id="{5D462934-8D7A-0A9A-3EC1-1194F61655DE}"/>
                </a:ext>
              </a:extLst>
            </p:cNvPr>
            <p:cNvSpPr/>
            <p:nvPr/>
          </p:nvSpPr>
          <p:spPr>
            <a:xfrm>
              <a:off x="2396226" y="2567414"/>
              <a:ext cx="766974" cy="7669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096AC09-134F-4236-344D-3DE19A8D7786}"/>
                </a:ext>
              </a:extLst>
            </p:cNvPr>
            <p:cNvSpPr/>
            <p:nvPr/>
          </p:nvSpPr>
          <p:spPr>
            <a:xfrm>
              <a:off x="2505393" y="2778929"/>
              <a:ext cx="548640" cy="5486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2</a:t>
              </a:r>
            </a:p>
          </p:txBody>
        </p:sp>
      </p:grpSp>
      <p:grpSp>
        <p:nvGrpSpPr>
          <p:cNvPr id="8" name="Group 7">
            <a:extLst>
              <a:ext uri="{FF2B5EF4-FFF2-40B4-BE49-F238E27FC236}">
                <a16:creationId xmlns:a16="http://schemas.microsoft.com/office/drawing/2014/main" id="{074EC798-DE62-5ED0-B151-B83E33681EAB}"/>
              </a:ext>
            </a:extLst>
          </p:cNvPr>
          <p:cNvGrpSpPr/>
          <p:nvPr/>
        </p:nvGrpSpPr>
        <p:grpSpPr>
          <a:xfrm>
            <a:off x="4051988" y="2567414"/>
            <a:ext cx="766974" cy="766974"/>
            <a:chOff x="4051988" y="2567414"/>
            <a:chExt cx="766974" cy="766974"/>
          </a:xfrm>
        </p:grpSpPr>
        <p:sp>
          <p:nvSpPr>
            <p:cNvPr id="16" name="Oval 15">
              <a:extLst>
                <a:ext uri="{FF2B5EF4-FFF2-40B4-BE49-F238E27FC236}">
                  <a16:creationId xmlns:a16="http://schemas.microsoft.com/office/drawing/2014/main" id="{DCC00D0B-541D-BC60-370D-44EB9FFAA4EE}"/>
                </a:ext>
              </a:extLst>
            </p:cNvPr>
            <p:cNvSpPr/>
            <p:nvPr/>
          </p:nvSpPr>
          <p:spPr>
            <a:xfrm>
              <a:off x="4051988" y="2567414"/>
              <a:ext cx="766974" cy="7669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02FA2EE-8A40-1A94-08CF-BF61AD6BCCFC}"/>
                </a:ext>
              </a:extLst>
            </p:cNvPr>
            <p:cNvSpPr/>
            <p:nvPr/>
          </p:nvSpPr>
          <p:spPr>
            <a:xfrm>
              <a:off x="4161155" y="2778929"/>
              <a:ext cx="548640" cy="5486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3</a:t>
              </a:r>
            </a:p>
          </p:txBody>
        </p:sp>
      </p:grpSp>
      <p:grpSp>
        <p:nvGrpSpPr>
          <p:cNvPr id="9" name="Group 8">
            <a:extLst>
              <a:ext uri="{FF2B5EF4-FFF2-40B4-BE49-F238E27FC236}">
                <a16:creationId xmlns:a16="http://schemas.microsoft.com/office/drawing/2014/main" id="{CE7FABE5-A6D6-0CC1-F281-DB83999282F1}"/>
              </a:ext>
            </a:extLst>
          </p:cNvPr>
          <p:cNvGrpSpPr/>
          <p:nvPr/>
        </p:nvGrpSpPr>
        <p:grpSpPr>
          <a:xfrm>
            <a:off x="5707750" y="2567414"/>
            <a:ext cx="766974" cy="766974"/>
            <a:chOff x="5707750" y="2567414"/>
            <a:chExt cx="766974" cy="766974"/>
          </a:xfrm>
        </p:grpSpPr>
        <p:sp>
          <p:nvSpPr>
            <p:cNvPr id="17" name="Oval 16">
              <a:extLst>
                <a:ext uri="{FF2B5EF4-FFF2-40B4-BE49-F238E27FC236}">
                  <a16:creationId xmlns:a16="http://schemas.microsoft.com/office/drawing/2014/main" id="{867CAB75-A270-69F5-EF40-21BBAC70912E}"/>
                </a:ext>
              </a:extLst>
            </p:cNvPr>
            <p:cNvSpPr/>
            <p:nvPr/>
          </p:nvSpPr>
          <p:spPr>
            <a:xfrm>
              <a:off x="5707750" y="2567414"/>
              <a:ext cx="766974" cy="7669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916256B-1D64-34B0-DE56-524D93D54AE0}"/>
                </a:ext>
              </a:extLst>
            </p:cNvPr>
            <p:cNvSpPr/>
            <p:nvPr/>
          </p:nvSpPr>
          <p:spPr>
            <a:xfrm>
              <a:off x="5816917" y="2778929"/>
              <a:ext cx="548640" cy="5486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4</a:t>
              </a:r>
            </a:p>
          </p:txBody>
        </p:sp>
      </p:grpSp>
      <p:grpSp>
        <p:nvGrpSpPr>
          <p:cNvPr id="10" name="Group 9">
            <a:extLst>
              <a:ext uri="{FF2B5EF4-FFF2-40B4-BE49-F238E27FC236}">
                <a16:creationId xmlns:a16="http://schemas.microsoft.com/office/drawing/2014/main" id="{B5F06A46-BCEB-A758-D684-C4BBE3507A7E}"/>
              </a:ext>
            </a:extLst>
          </p:cNvPr>
          <p:cNvGrpSpPr/>
          <p:nvPr/>
        </p:nvGrpSpPr>
        <p:grpSpPr>
          <a:xfrm>
            <a:off x="7363512" y="2567414"/>
            <a:ext cx="766974" cy="766974"/>
            <a:chOff x="7363512" y="2567414"/>
            <a:chExt cx="766974" cy="766974"/>
          </a:xfrm>
        </p:grpSpPr>
        <p:sp>
          <p:nvSpPr>
            <p:cNvPr id="18" name="Oval 17">
              <a:extLst>
                <a:ext uri="{FF2B5EF4-FFF2-40B4-BE49-F238E27FC236}">
                  <a16:creationId xmlns:a16="http://schemas.microsoft.com/office/drawing/2014/main" id="{B9EB0BDE-09D2-7F86-7C80-60C22511CB21}"/>
                </a:ext>
              </a:extLst>
            </p:cNvPr>
            <p:cNvSpPr/>
            <p:nvPr/>
          </p:nvSpPr>
          <p:spPr>
            <a:xfrm>
              <a:off x="7363512" y="2567414"/>
              <a:ext cx="766974" cy="7669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EB0D15D-1805-F988-D32B-9354AD578812}"/>
                </a:ext>
              </a:extLst>
            </p:cNvPr>
            <p:cNvSpPr/>
            <p:nvPr/>
          </p:nvSpPr>
          <p:spPr>
            <a:xfrm>
              <a:off x="7472679" y="2778929"/>
              <a:ext cx="548640" cy="5486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5</a:t>
              </a:r>
            </a:p>
          </p:txBody>
        </p:sp>
      </p:grpSp>
      <p:grpSp>
        <p:nvGrpSpPr>
          <p:cNvPr id="11" name="Group 10">
            <a:extLst>
              <a:ext uri="{FF2B5EF4-FFF2-40B4-BE49-F238E27FC236}">
                <a16:creationId xmlns:a16="http://schemas.microsoft.com/office/drawing/2014/main" id="{B8FE11CA-D250-F4CE-8942-C1DC2C45A2DA}"/>
              </a:ext>
            </a:extLst>
          </p:cNvPr>
          <p:cNvGrpSpPr/>
          <p:nvPr/>
        </p:nvGrpSpPr>
        <p:grpSpPr>
          <a:xfrm>
            <a:off x="9019274" y="2567414"/>
            <a:ext cx="766974" cy="766974"/>
            <a:chOff x="9019274" y="2567414"/>
            <a:chExt cx="766974" cy="766974"/>
          </a:xfrm>
        </p:grpSpPr>
        <p:sp>
          <p:nvSpPr>
            <p:cNvPr id="19" name="Oval 18">
              <a:extLst>
                <a:ext uri="{FF2B5EF4-FFF2-40B4-BE49-F238E27FC236}">
                  <a16:creationId xmlns:a16="http://schemas.microsoft.com/office/drawing/2014/main" id="{F21C0E35-88D7-A73A-2A67-7BFA0D0B18EB}"/>
                </a:ext>
              </a:extLst>
            </p:cNvPr>
            <p:cNvSpPr/>
            <p:nvPr/>
          </p:nvSpPr>
          <p:spPr>
            <a:xfrm>
              <a:off x="9019274" y="2567414"/>
              <a:ext cx="766974" cy="7669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E8994B6-B60A-A50F-9B9A-EEEA77EFBE1E}"/>
                </a:ext>
              </a:extLst>
            </p:cNvPr>
            <p:cNvSpPr/>
            <p:nvPr/>
          </p:nvSpPr>
          <p:spPr>
            <a:xfrm>
              <a:off x="9123917" y="2778929"/>
              <a:ext cx="548640" cy="5486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6</a:t>
              </a:r>
            </a:p>
          </p:txBody>
        </p:sp>
      </p:grpSp>
      <p:grpSp>
        <p:nvGrpSpPr>
          <p:cNvPr id="12" name="Group 11">
            <a:extLst>
              <a:ext uri="{FF2B5EF4-FFF2-40B4-BE49-F238E27FC236}">
                <a16:creationId xmlns:a16="http://schemas.microsoft.com/office/drawing/2014/main" id="{60BEA7DA-B197-D301-EE56-D640E1DE00E0}"/>
              </a:ext>
            </a:extLst>
          </p:cNvPr>
          <p:cNvGrpSpPr/>
          <p:nvPr/>
        </p:nvGrpSpPr>
        <p:grpSpPr>
          <a:xfrm>
            <a:off x="10675038" y="2567414"/>
            <a:ext cx="766974" cy="766974"/>
            <a:chOff x="10675038" y="2567414"/>
            <a:chExt cx="766974" cy="766974"/>
          </a:xfrm>
        </p:grpSpPr>
        <p:sp>
          <p:nvSpPr>
            <p:cNvPr id="20" name="Oval 19">
              <a:extLst>
                <a:ext uri="{FF2B5EF4-FFF2-40B4-BE49-F238E27FC236}">
                  <a16:creationId xmlns:a16="http://schemas.microsoft.com/office/drawing/2014/main" id="{07972723-1A1D-84DE-14BA-C477C32B6CF6}"/>
                </a:ext>
              </a:extLst>
            </p:cNvPr>
            <p:cNvSpPr/>
            <p:nvPr/>
          </p:nvSpPr>
          <p:spPr>
            <a:xfrm>
              <a:off x="10675038" y="2567414"/>
              <a:ext cx="766974" cy="766974"/>
            </a:xfrm>
            <a:prstGeom prst="ellipse">
              <a:avLst/>
            </a:prstGeom>
            <a:solidFill>
              <a:srgbClr val="2FE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10A4FE8-89E0-DE94-1B2D-A132A776C3CC}"/>
                </a:ext>
              </a:extLst>
            </p:cNvPr>
            <p:cNvSpPr/>
            <p:nvPr/>
          </p:nvSpPr>
          <p:spPr>
            <a:xfrm>
              <a:off x="10784205" y="2778929"/>
              <a:ext cx="548640" cy="5486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7</a:t>
              </a:r>
            </a:p>
          </p:txBody>
        </p:sp>
      </p:grpSp>
      <p:cxnSp>
        <p:nvCxnSpPr>
          <p:cNvPr id="36" name="Straight Connector 35">
            <a:extLst>
              <a:ext uri="{FF2B5EF4-FFF2-40B4-BE49-F238E27FC236}">
                <a16:creationId xmlns:a16="http://schemas.microsoft.com/office/drawing/2014/main" id="{52C5B528-0CDC-DD4A-12DD-4A58239006CF}"/>
              </a:ext>
            </a:extLst>
          </p:cNvPr>
          <p:cNvCxnSpPr>
            <a:cxnSpLocks/>
          </p:cNvCxnSpPr>
          <p:nvPr/>
        </p:nvCxnSpPr>
        <p:spPr>
          <a:xfrm>
            <a:off x="1118871" y="5234940"/>
            <a:ext cx="0" cy="457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C1B9CF2-CA5F-6FB8-F5E9-957210060C0E}"/>
              </a:ext>
            </a:extLst>
          </p:cNvPr>
          <p:cNvCxnSpPr>
            <a:cxnSpLocks/>
          </p:cNvCxnSpPr>
          <p:nvPr/>
        </p:nvCxnSpPr>
        <p:spPr>
          <a:xfrm>
            <a:off x="2779713" y="5234940"/>
            <a:ext cx="0" cy="457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E335AC6-3E0D-6065-8937-B470417CECBD}"/>
              </a:ext>
            </a:extLst>
          </p:cNvPr>
          <p:cNvCxnSpPr>
            <a:cxnSpLocks/>
          </p:cNvCxnSpPr>
          <p:nvPr/>
        </p:nvCxnSpPr>
        <p:spPr>
          <a:xfrm>
            <a:off x="4435475" y="5234940"/>
            <a:ext cx="0" cy="457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3D36351-63F8-B75E-E442-FC7A3B8175ED}"/>
              </a:ext>
            </a:extLst>
          </p:cNvPr>
          <p:cNvCxnSpPr>
            <a:cxnSpLocks/>
          </p:cNvCxnSpPr>
          <p:nvPr/>
        </p:nvCxnSpPr>
        <p:spPr>
          <a:xfrm>
            <a:off x="6091237" y="5234940"/>
            <a:ext cx="0" cy="457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C01EA7F-BDB3-6603-5F9C-11271DEC5098}"/>
              </a:ext>
            </a:extLst>
          </p:cNvPr>
          <p:cNvCxnSpPr>
            <a:cxnSpLocks/>
          </p:cNvCxnSpPr>
          <p:nvPr/>
        </p:nvCxnSpPr>
        <p:spPr>
          <a:xfrm>
            <a:off x="7746999" y="5234940"/>
            <a:ext cx="0" cy="457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509A7A0-3286-6324-46FA-6132E4D5419C}"/>
              </a:ext>
            </a:extLst>
          </p:cNvPr>
          <p:cNvCxnSpPr>
            <a:cxnSpLocks/>
          </p:cNvCxnSpPr>
          <p:nvPr/>
        </p:nvCxnSpPr>
        <p:spPr>
          <a:xfrm>
            <a:off x="9402761" y="5234940"/>
            <a:ext cx="0" cy="457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125FE87-B80B-D88A-A897-C3FBA5378659}"/>
              </a:ext>
            </a:extLst>
          </p:cNvPr>
          <p:cNvCxnSpPr>
            <a:cxnSpLocks/>
          </p:cNvCxnSpPr>
          <p:nvPr/>
        </p:nvCxnSpPr>
        <p:spPr>
          <a:xfrm>
            <a:off x="11058525" y="5234940"/>
            <a:ext cx="0" cy="457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99AE4BC-5744-8812-59D7-1AB7DC79C7FF}"/>
              </a:ext>
            </a:extLst>
          </p:cNvPr>
          <p:cNvSpPr>
            <a:spLocks noGrp="1"/>
          </p:cNvSpPr>
          <p:nvPr>
            <p:ph type="ftr" sz="quarter" idx="11"/>
          </p:nvPr>
        </p:nvSpPr>
        <p:spPr/>
        <p:txBody>
          <a:bodyPr/>
          <a:lstStyle/>
          <a:p>
            <a:r>
              <a:rPr lang="en-US" dirty="0"/>
              <a:t>Footnotes placeholder</a:t>
            </a:r>
          </a:p>
        </p:txBody>
      </p:sp>
      <p:sp>
        <p:nvSpPr>
          <p:cNvPr id="35" name="Slide Number Placeholder 34">
            <a:extLst>
              <a:ext uri="{FF2B5EF4-FFF2-40B4-BE49-F238E27FC236}">
                <a16:creationId xmlns:a16="http://schemas.microsoft.com/office/drawing/2014/main" id="{FE25DFDF-CF1A-F10B-659D-9F6CBF17A507}"/>
              </a:ext>
            </a:extLst>
          </p:cNvPr>
          <p:cNvSpPr>
            <a:spLocks noGrp="1"/>
          </p:cNvSpPr>
          <p:nvPr>
            <p:ph type="sldNum" sz="quarter" idx="12"/>
          </p:nvPr>
        </p:nvSpPr>
        <p:spPr/>
        <p:txBody>
          <a:bodyPr/>
          <a:lstStyle/>
          <a:p>
            <a:fld id="{CE102EFF-BD60-4227-96A6-04081FB4DF78}" type="slidenum">
              <a:rPr lang="en-US" smtClean="0"/>
              <a:pPr/>
              <a:t>19</a:t>
            </a:fld>
            <a:endParaRPr lang="en-US"/>
          </a:p>
        </p:txBody>
      </p:sp>
      <p:cxnSp>
        <p:nvCxnSpPr>
          <p:cNvPr id="57" name="Straight Arrow Connector 56">
            <a:extLst>
              <a:ext uri="{FF2B5EF4-FFF2-40B4-BE49-F238E27FC236}">
                <a16:creationId xmlns:a16="http://schemas.microsoft.com/office/drawing/2014/main" id="{D3A98B1A-F3ED-92DB-E896-0338C2001A8B}"/>
              </a:ext>
            </a:extLst>
          </p:cNvPr>
          <p:cNvCxnSpPr>
            <a:cxnSpLocks/>
          </p:cNvCxnSpPr>
          <p:nvPr/>
        </p:nvCxnSpPr>
        <p:spPr>
          <a:xfrm>
            <a:off x="381000" y="5815584"/>
            <a:ext cx="11430000" cy="0"/>
          </a:xfrm>
          <a:prstGeom prst="straightConnector1">
            <a:avLst/>
          </a:prstGeom>
          <a:ln w="1270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C20BF402-5750-C740-B653-4CBCF5633395}"/>
              </a:ext>
            </a:extLst>
          </p:cNvPr>
          <p:cNvSpPr/>
          <p:nvPr/>
        </p:nvSpPr>
        <p:spPr>
          <a:xfrm>
            <a:off x="1054101" y="5745734"/>
            <a:ext cx="139700" cy="139700"/>
          </a:xfrm>
          <a:prstGeom prst="ellipse">
            <a:avLst/>
          </a:prstGeom>
          <a:solidFill>
            <a:schemeClr val="tx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8692D1FC-0E41-53B9-3D77-CD855322D0A2}"/>
              </a:ext>
            </a:extLst>
          </p:cNvPr>
          <p:cNvSpPr/>
          <p:nvPr/>
        </p:nvSpPr>
        <p:spPr>
          <a:xfrm>
            <a:off x="2709863" y="5745734"/>
            <a:ext cx="139700" cy="139700"/>
          </a:xfrm>
          <a:prstGeom prst="ellipse">
            <a:avLst/>
          </a:prstGeom>
          <a:solidFill>
            <a:schemeClr val="tx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F226E3AD-A093-2198-F143-CD80F33B3DC8}"/>
              </a:ext>
            </a:extLst>
          </p:cNvPr>
          <p:cNvSpPr/>
          <p:nvPr/>
        </p:nvSpPr>
        <p:spPr>
          <a:xfrm>
            <a:off x="4365625" y="5745734"/>
            <a:ext cx="139700" cy="139700"/>
          </a:xfrm>
          <a:prstGeom prst="ellipse">
            <a:avLst/>
          </a:prstGeom>
          <a:solidFill>
            <a:schemeClr val="tx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8E9A15F9-677E-C483-290F-F560D72183F6}"/>
              </a:ext>
            </a:extLst>
          </p:cNvPr>
          <p:cNvSpPr/>
          <p:nvPr/>
        </p:nvSpPr>
        <p:spPr>
          <a:xfrm>
            <a:off x="6021387" y="5745734"/>
            <a:ext cx="139700" cy="139700"/>
          </a:xfrm>
          <a:prstGeom prst="ellipse">
            <a:avLst/>
          </a:prstGeom>
          <a:solidFill>
            <a:schemeClr val="tx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ED0CB6CB-6F2E-75BB-07CB-BF8C6C585F4F}"/>
              </a:ext>
            </a:extLst>
          </p:cNvPr>
          <p:cNvSpPr/>
          <p:nvPr/>
        </p:nvSpPr>
        <p:spPr>
          <a:xfrm>
            <a:off x="7677149" y="5745734"/>
            <a:ext cx="139700" cy="139700"/>
          </a:xfrm>
          <a:prstGeom prst="ellipse">
            <a:avLst/>
          </a:prstGeom>
          <a:solidFill>
            <a:schemeClr val="tx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F849A6F8-0A2B-7058-0BA1-A1845A94D4DB}"/>
              </a:ext>
            </a:extLst>
          </p:cNvPr>
          <p:cNvSpPr/>
          <p:nvPr/>
        </p:nvSpPr>
        <p:spPr>
          <a:xfrm>
            <a:off x="9332911" y="5745734"/>
            <a:ext cx="139700" cy="139700"/>
          </a:xfrm>
          <a:prstGeom prst="ellipse">
            <a:avLst/>
          </a:prstGeom>
          <a:solidFill>
            <a:schemeClr val="tx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D834745D-98FC-FFC5-C441-9D164BAF1C4F}"/>
              </a:ext>
            </a:extLst>
          </p:cNvPr>
          <p:cNvSpPr/>
          <p:nvPr/>
        </p:nvSpPr>
        <p:spPr>
          <a:xfrm>
            <a:off x="10988675" y="5745734"/>
            <a:ext cx="139700" cy="139700"/>
          </a:xfrm>
          <a:prstGeom prst="ellipse">
            <a:avLst/>
          </a:prstGeom>
          <a:solidFill>
            <a:schemeClr val="tx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866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9E18A-B953-E148-B2BD-F9CF8FEDF56F}"/>
              </a:ext>
            </a:extLst>
          </p:cNvPr>
          <p:cNvSpPr>
            <a:spLocks noGrp="1"/>
          </p:cNvSpPr>
          <p:nvPr>
            <p:ph type="title"/>
          </p:nvPr>
        </p:nvSpPr>
        <p:spPr/>
        <p:txBody>
          <a:bodyPr/>
          <a:lstStyle/>
          <a:p>
            <a:r>
              <a:rPr lang="en-US" dirty="0"/>
              <a:t>Agenda</a:t>
            </a:r>
          </a:p>
        </p:txBody>
      </p:sp>
      <p:sp>
        <p:nvSpPr>
          <p:cNvPr id="4" name="Content Placeholder 3">
            <a:extLst>
              <a:ext uri="{FF2B5EF4-FFF2-40B4-BE49-F238E27FC236}">
                <a16:creationId xmlns:a16="http://schemas.microsoft.com/office/drawing/2014/main" id="{CF1AE9CA-6355-0C0D-6B38-93722C2E7F2D}"/>
              </a:ext>
            </a:extLst>
          </p:cNvPr>
          <p:cNvSpPr>
            <a:spLocks noGrp="1"/>
          </p:cNvSpPr>
          <p:nvPr>
            <p:ph sz="quarter" idx="14"/>
          </p:nvPr>
        </p:nvSpPr>
        <p:spPr/>
        <p:txBody>
          <a:bodyPr/>
          <a:lstStyle/>
          <a:p>
            <a:pPr marL="0" indent="0">
              <a:buNone/>
            </a:pPr>
            <a:r>
              <a:rPr lang="en-US" sz="2400" dirty="0"/>
              <a:t>01</a:t>
            </a:r>
          </a:p>
        </p:txBody>
      </p:sp>
      <p:sp>
        <p:nvSpPr>
          <p:cNvPr id="5" name="Date Placeholder 4">
            <a:extLst>
              <a:ext uri="{FF2B5EF4-FFF2-40B4-BE49-F238E27FC236}">
                <a16:creationId xmlns:a16="http://schemas.microsoft.com/office/drawing/2014/main" id="{7446A735-2E14-1A57-CB0B-C79B3A11CE3F}"/>
              </a:ext>
            </a:extLst>
          </p:cNvPr>
          <p:cNvSpPr>
            <a:spLocks noGrp="1"/>
          </p:cNvSpPr>
          <p:nvPr>
            <p:ph type="dt" sz="half" idx="15"/>
          </p:nvPr>
        </p:nvSpPr>
        <p:spPr/>
        <p:txBody>
          <a:bodyPr/>
          <a:lstStyle/>
          <a:p>
            <a:fld id="{43594E62-7B95-48DE-B6E4-E7ABCF3CADBA}" type="datetime1">
              <a:rPr lang="en-US" smtClean="0"/>
              <a:t>1/27/25</a:t>
            </a:fld>
            <a:endParaRPr lang="en-US" dirty="0"/>
          </a:p>
        </p:txBody>
      </p:sp>
      <p:sp>
        <p:nvSpPr>
          <p:cNvPr id="15" name="Footer Placeholder 14">
            <a:extLst>
              <a:ext uri="{FF2B5EF4-FFF2-40B4-BE49-F238E27FC236}">
                <a16:creationId xmlns:a16="http://schemas.microsoft.com/office/drawing/2014/main" id="{181C7433-2D37-BE38-F320-68A6567B9F8E}"/>
              </a:ext>
            </a:extLst>
          </p:cNvPr>
          <p:cNvSpPr>
            <a:spLocks noGrp="1"/>
          </p:cNvSpPr>
          <p:nvPr>
            <p:ph type="ftr" sz="quarter" idx="16"/>
          </p:nvPr>
        </p:nvSpPr>
        <p:spPr/>
        <p:txBody>
          <a:bodyPr/>
          <a:lstStyle/>
          <a:p>
            <a:r>
              <a:rPr lang="en-US" dirty="0"/>
              <a:t>Footnotes placeholder</a:t>
            </a:r>
          </a:p>
          <a:p>
            <a:endParaRPr lang="en-US" dirty="0"/>
          </a:p>
        </p:txBody>
      </p:sp>
      <p:sp>
        <p:nvSpPr>
          <p:cNvPr id="16" name="Slide Number Placeholder 15">
            <a:extLst>
              <a:ext uri="{FF2B5EF4-FFF2-40B4-BE49-F238E27FC236}">
                <a16:creationId xmlns:a16="http://schemas.microsoft.com/office/drawing/2014/main" id="{85737018-CD50-538C-3B9B-ABA87913DDE3}"/>
              </a:ext>
            </a:extLst>
          </p:cNvPr>
          <p:cNvSpPr>
            <a:spLocks noGrp="1"/>
          </p:cNvSpPr>
          <p:nvPr>
            <p:ph type="sldNum" sz="quarter" idx="17"/>
          </p:nvPr>
        </p:nvSpPr>
        <p:spPr/>
        <p:txBody>
          <a:bodyPr/>
          <a:lstStyle/>
          <a:p>
            <a:fld id="{CE102EFF-BD60-4227-96A6-04081FB4DF78}" type="slidenum">
              <a:rPr lang="en-US" smtClean="0"/>
              <a:pPr/>
              <a:t>2</a:t>
            </a:fld>
            <a:endParaRPr lang="en-US"/>
          </a:p>
        </p:txBody>
      </p:sp>
      <p:sp>
        <p:nvSpPr>
          <p:cNvPr id="3" name="Content Placeholder 3">
            <a:extLst>
              <a:ext uri="{FF2B5EF4-FFF2-40B4-BE49-F238E27FC236}">
                <a16:creationId xmlns:a16="http://schemas.microsoft.com/office/drawing/2014/main" id="{C96E3EFD-DE90-3FD4-7B6F-1C551BBB2793}"/>
              </a:ext>
            </a:extLst>
          </p:cNvPr>
          <p:cNvSpPr txBox="1">
            <a:spLocks/>
          </p:cNvSpPr>
          <p:nvPr/>
        </p:nvSpPr>
        <p:spPr>
          <a:xfrm>
            <a:off x="1041082" y="1828800"/>
            <a:ext cx="3776980" cy="36576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da-DK" sz="2400" dirty="0">
                <a:latin typeface="Roboto Light" panose="02000000000000000000" pitchFamily="2" charset="0"/>
                <a:ea typeface="Roboto Light" panose="02000000000000000000" pitchFamily="2" charset="0"/>
              </a:rPr>
              <a:t>Lorem ipsum dolor sit amet</a:t>
            </a:r>
            <a:endParaRPr lang="en-US" sz="2400" dirty="0">
              <a:latin typeface="Roboto Light" panose="02000000000000000000" pitchFamily="2" charset="0"/>
              <a:ea typeface="Roboto Light" panose="02000000000000000000" pitchFamily="2" charset="0"/>
            </a:endParaRPr>
          </a:p>
        </p:txBody>
      </p:sp>
      <p:sp>
        <p:nvSpPr>
          <p:cNvPr id="6" name="Content Placeholder 3">
            <a:extLst>
              <a:ext uri="{FF2B5EF4-FFF2-40B4-BE49-F238E27FC236}">
                <a16:creationId xmlns:a16="http://schemas.microsoft.com/office/drawing/2014/main" id="{F893FE64-C8D8-3092-ED3E-E81B41824A07}"/>
              </a:ext>
            </a:extLst>
          </p:cNvPr>
          <p:cNvSpPr txBox="1">
            <a:spLocks/>
          </p:cNvSpPr>
          <p:nvPr/>
        </p:nvSpPr>
        <p:spPr>
          <a:xfrm>
            <a:off x="381000" y="2522537"/>
            <a:ext cx="513080" cy="36576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02</a:t>
            </a:r>
          </a:p>
        </p:txBody>
      </p:sp>
      <p:sp>
        <p:nvSpPr>
          <p:cNvPr id="10" name="Content Placeholder 3">
            <a:extLst>
              <a:ext uri="{FF2B5EF4-FFF2-40B4-BE49-F238E27FC236}">
                <a16:creationId xmlns:a16="http://schemas.microsoft.com/office/drawing/2014/main" id="{6F35DFCF-E7AF-17DB-8A13-3F6215EEF222}"/>
              </a:ext>
            </a:extLst>
          </p:cNvPr>
          <p:cNvSpPr txBox="1">
            <a:spLocks/>
          </p:cNvSpPr>
          <p:nvPr/>
        </p:nvSpPr>
        <p:spPr>
          <a:xfrm>
            <a:off x="1041082" y="2522536"/>
            <a:ext cx="3776980" cy="759143"/>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da-DK" sz="2400" dirty="0">
                <a:latin typeface="Roboto Light" panose="02000000000000000000" pitchFamily="2" charset="0"/>
                <a:ea typeface="Roboto Light" panose="02000000000000000000" pitchFamily="2" charset="0"/>
              </a:rPr>
              <a:t>Pellentesque maximus quis lorem vel ullamcorper</a:t>
            </a:r>
            <a:endParaRPr lang="en-US" sz="2400" dirty="0">
              <a:latin typeface="Roboto Light" panose="02000000000000000000" pitchFamily="2" charset="0"/>
              <a:ea typeface="Roboto Light" panose="02000000000000000000" pitchFamily="2" charset="0"/>
            </a:endParaRPr>
          </a:p>
        </p:txBody>
      </p:sp>
      <p:sp>
        <p:nvSpPr>
          <p:cNvPr id="11" name="Content Placeholder 3">
            <a:extLst>
              <a:ext uri="{FF2B5EF4-FFF2-40B4-BE49-F238E27FC236}">
                <a16:creationId xmlns:a16="http://schemas.microsoft.com/office/drawing/2014/main" id="{805CED58-6258-0ED4-1BC3-A0689FE48A3C}"/>
              </a:ext>
            </a:extLst>
          </p:cNvPr>
          <p:cNvSpPr txBox="1">
            <a:spLocks/>
          </p:cNvSpPr>
          <p:nvPr/>
        </p:nvSpPr>
        <p:spPr>
          <a:xfrm>
            <a:off x="381000" y="3609341"/>
            <a:ext cx="513080" cy="36576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03</a:t>
            </a:r>
          </a:p>
        </p:txBody>
      </p:sp>
      <p:sp>
        <p:nvSpPr>
          <p:cNvPr id="12" name="Content Placeholder 3">
            <a:extLst>
              <a:ext uri="{FF2B5EF4-FFF2-40B4-BE49-F238E27FC236}">
                <a16:creationId xmlns:a16="http://schemas.microsoft.com/office/drawing/2014/main" id="{5C4A202E-FCB5-D073-86C0-CD0E68E8A1A7}"/>
              </a:ext>
            </a:extLst>
          </p:cNvPr>
          <p:cNvSpPr txBox="1">
            <a:spLocks/>
          </p:cNvSpPr>
          <p:nvPr/>
        </p:nvSpPr>
        <p:spPr>
          <a:xfrm>
            <a:off x="1041082" y="3609340"/>
            <a:ext cx="3776980" cy="759143"/>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it-IT" sz="2400" dirty="0">
                <a:latin typeface="Roboto Light" panose="02000000000000000000" pitchFamily="2" charset="0"/>
                <a:ea typeface="Roboto Light" panose="02000000000000000000" pitchFamily="2" charset="0"/>
              </a:rPr>
              <a:t>Sed </a:t>
            </a:r>
            <a:r>
              <a:rPr lang="it-IT" sz="2400" dirty="0" err="1">
                <a:latin typeface="Roboto Light" panose="02000000000000000000" pitchFamily="2" charset="0"/>
                <a:ea typeface="Roboto Light" panose="02000000000000000000" pitchFamily="2" charset="0"/>
              </a:rPr>
              <a:t>posuere</a:t>
            </a:r>
            <a:r>
              <a:rPr lang="it-IT" sz="2400" dirty="0">
                <a:latin typeface="Roboto Light" panose="02000000000000000000" pitchFamily="2" charset="0"/>
                <a:ea typeface="Roboto Light" panose="02000000000000000000" pitchFamily="2" charset="0"/>
              </a:rPr>
              <a:t> </a:t>
            </a:r>
            <a:r>
              <a:rPr lang="it-IT" sz="2400" dirty="0" err="1">
                <a:latin typeface="Roboto Light" panose="02000000000000000000" pitchFamily="2" charset="0"/>
                <a:ea typeface="Roboto Light" panose="02000000000000000000" pitchFamily="2" charset="0"/>
              </a:rPr>
              <a:t>augue</a:t>
            </a:r>
            <a:r>
              <a:rPr lang="it-IT" sz="2400" dirty="0">
                <a:latin typeface="Roboto Light" panose="02000000000000000000" pitchFamily="2" charset="0"/>
                <a:ea typeface="Roboto Light" panose="02000000000000000000" pitchFamily="2" charset="0"/>
              </a:rPr>
              <a:t> orci vitae </a:t>
            </a:r>
            <a:r>
              <a:rPr lang="it-IT" sz="2400" dirty="0" err="1">
                <a:latin typeface="Roboto Light" panose="02000000000000000000" pitchFamily="2" charset="0"/>
                <a:ea typeface="Roboto Light" panose="02000000000000000000" pitchFamily="2" charset="0"/>
              </a:rPr>
              <a:t>sollicitudin</a:t>
            </a:r>
            <a:endParaRPr lang="en-US" sz="2400" dirty="0">
              <a:latin typeface="Roboto Light" panose="02000000000000000000" pitchFamily="2" charset="0"/>
              <a:ea typeface="Roboto Light" panose="02000000000000000000" pitchFamily="2" charset="0"/>
            </a:endParaRPr>
          </a:p>
        </p:txBody>
      </p:sp>
      <p:sp>
        <p:nvSpPr>
          <p:cNvPr id="13" name="Content Placeholder 3">
            <a:extLst>
              <a:ext uri="{FF2B5EF4-FFF2-40B4-BE49-F238E27FC236}">
                <a16:creationId xmlns:a16="http://schemas.microsoft.com/office/drawing/2014/main" id="{B0EC893B-4188-9B1F-B260-DB4A339169D0}"/>
              </a:ext>
            </a:extLst>
          </p:cNvPr>
          <p:cNvSpPr txBox="1">
            <a:spLocks/>
          </p:cNvSpPr>
          <p:nvPr/>
        </p:nvSpPr>
        <p:spPr>
          <a:xfrm>
            <a:off x="381000" y="4670265"/>
            <a:ext cx="513080" cy="36576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04</a:t>
            </a:r>
          </a:p>
        </p:txBody>
      </p:sp>
      <p:sp>
        <p:nvSpPr>
          <p:cNvPr id="14" name="Content Placeholder 3">
            <a:extLst>
              <a:ext uri="{FF2B5EF4-FFF2-40B4-BE49-F238E27FC236}">
                <a16:creationId xmlns:a16="http://schemas.microsoft.com/office/drawing/2014/main" id="{C57B5239-E5F0-942E-5B5B-2D7DF0BAEE55}"/>
              </a:ext>
            </a:extLst>
          </p:cNvPr>
          <p:cNvSpPr txBox="1">
            <a:spLocks/>
          </p:cNvSpPr>
          <p:nvPr/>
        </p:nvSpPr>
        <p:spPr>
          <a:xfrm>
            <a:off x="1041082" y="4670265"/>
            <a:ext cx="3776980" cy="36576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da-DK" sz="2400" dirty="0">
                <a:latin typeface="Roboto Light" panose="02000000000000000000" pitchFamily="2" charset="0"/>
                <a:ea typeface="Roboto Light" panose="02000000000000000000" pitchFamily="2" charset="0"/>
              </a:rPr>
              <a:t>Quisque a bibendum</a:t>
            </a:r>
            <a:endParaRPr lang="en-US" sz="2400" dirty="0">
              <a:latin typeface="Roboto Light" panose="02000000000000000000" pitchFamily="2" charset="0"/>
              <a:ea typeface="Roboto Light" panose="02000000000000000000" pitchFamily="2" charset="0"/>
            </a:endParaRPr>
          </a:p>
        </p:txBody>
      </p:sp>
      <p:pic>
        <p:nvPicPr>
          <p:cNvPr id="9" name="Graphic 8">
            <a:extLst>
              <a:ext uri="{FF2B5EF4-FFF2-40B4-BE49-F238E27FC236}">
                <a16:creationId xmlns:a16="http://schemas.microsoft.com/office/drawing/2014/main" id="{3852E4D8-5337-D50B-AAFE-9C72715F0F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1442" y="-5080"/>
            <a:ext cx="6868160" cy="6868160"/>
          </a:xfrm>
          <a:prstGeom prst="rect">
            <a:avLst/>
          </a:prstGeom>
        </p:spPr>
      </p:pic>
    </p:spTree>
    <p:extLst>
      <p:ext uri="{BB962C8B-B14F-4D97-AF65-F5344CB8AC3E}">
        <p14:creationId xmlns:p14="http://schemas.microsoft.com/office/powerpoint/2010/main" val="1072606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CBE49-9462-14BE-377D-E7F105F55C20}"/>
              </a:ext>
            </a:extLst>
          </p:cNvPr>
          <p:cNvSpPr>
            <a:spLocks noGrp="1"/>
          </p:cNvSpPr>
          <p:nvPr>
            <p:ph type="dt" sz="half" idx="15"/>
          </p:nvPr>
        </p:nvSpPr>
        <p:spPr/>
        <p:txBody>
          <a:bodyPr/>
          <a:lstStyle/>
          <a:p>
            <a:fld id="{53E5B96D-1701-41FA-AE9F-A90D3856066D}" type="datetime1">
              <a:rPr lang="en-US" smtClean="0"/>
              <a:pPr/>
              <a:t>1/27/25</a:t>
            </a:fld>
            <a:endParaRPr lang="en-US" dirty="0"/>
          </a:p>
        </p:txBody>
      </p:sp>
      <p:sp>
        <p:nvSpPr>
          <p:cNvPr id="4" name="Slide Number Placeholder 3">
            <a:extLst>
              <a:ext uri="{FF2B5EF4-FFF2-40B4-BE49-F238E27FC236}">
                <a16:creationId xmlns:a16="http://schemas.microsoft.com/office/drawing/2014/main" id="{11723C09-D764-45FB-84E8-B7D50AC9A807}"/>
              </a:ext>
            </a:extLst>
          </p:cNvPr>
          <p:cNvSpPr>
            <a:spLocks noGrp="1"/>
          </p:cNvSpPr>
          <p:nvPr>
            <p:ph type="sldNum" sz="quarter" idx="17"/>
          </p:nvPr>
        </p:nvSpPr>
        <p:spPr/>
        <p:txBody>
          <a:bodyPr/>
          <a:lstStyle/>
          <a:p>
            <a:fld id="{CE102EFF-BD60-4227-96A6-04081FB4DF78}" type="slidenum">
              <a:rPr lang="pl-PL" smtClean="0"/>
              <a:pPr/>
              <a:t>20</a:t>
            </a:fld>
            <a:endParaRPr lang="pl-PL"/>
          </a:p>
        </p:txBody>
      </p:sp>
      <p:sp>
        <p:nvSpPr>
          <p:cNvPr id="5" name="Text Placeholder 4">
            <a:extLst>
              <a:ext uri="{FF2B5EF4-FFF2-40B4-BE49-F238E27FC236}">
                <a16:creationId xmlns:a16="http://schemas.microsoft.com/office/drawing/2014/main" id="{3720DF19-ABC1-EEF8-F3EF-63C6F5CB8CCF}"/>
              </a:ext>
            </a:extLst>
          </p:cNvPr>
          <p:cNvSpPr>
            <a:spLocks noGrp="1"/>
          </p:cNvSpPr>
          <p:nvPr>
            <p:ph type="body" sz="quarter" idx="18"/>
          </p:nvPr>
        </p:nvSpPr>
        <p:spPr>
          <a:xfrm>
            <a:off x="381000" y="1828799"/>
            <a:ext cx="6832600" cy="3545841"/>
          </a:xfrm>
        </p:spPr>
        <p:txBody>
          <a:bodyPr/>
          <a:lstStyle/>
          <a:p>
            <a:pPr algn="l">
              <a:lnSpc>
                <a:spcPct val="110000"/>
              </a:lnSpc>
              <a:spcBef>
                <a:spcPts val="300"/>
              </a:spcBef>
            </a:pPr>
            <a:r>
              <a:rPr lang="en-US" sz="4000" dirty="0">
                <a:solidFill>
                  <a:schemeClr val="bg1"/>
                </a:solidFill>
                <a:latin typeface="+mj-lt"/>
              </a:rPr>
              <a:t>Quotes or other information </a:t>
            </a:r>
            <a:br>
              <a:rPr lang="en-US" sz="4000" dirty="0">
                <a:solidFill>
                  <a:schemeClr val="bg1"/>
                </a:solidFill>
                <a:latin typeface="+mj-lt"/>
              </a:rPr>
            </a:br>
            <a:r>
              <a:rPr lang="en-US" sz="4000" dirty="0">
                <a:solidFill>
                  <a:schemeClr val="bg1"/>
                </a:solidFill>
                <a:latin typeface="+mj-lt"/>
              </a:rPr>
              <a:t>to highlight can be put into this black layout. You can </a:t>
            </a:r>
            <a:r>
              <a:rPr lang="en-US" sz="4000" dirty="0">
                <a:solidFill>
                  <a:srgbClr val="2FEDC4"/>
                </a:solidFill>
                <a:latin typeface="+mj-lt"/>
              </a:rPr>
              <a:t>emphasize</a:t>
            </a:r>
            <a:r>
              <a:rPr lang="en-US" sz="4000" dirty="0">
                <a:solidFill>
                  <a:schemeClr val="bg1"/>
                </a:solidFill>
                <a:latin typeface="+mj-lt"/>
              </a:rPr>
              <a:t> some parts of </a:t>
            </a:r>
            <a:br>
              <a:rPr lang="en-US" sz="4000" dirty="0">
                <a:solidFill>
                  <a:schemeClr val="bg1"/>
                </a:solidFill>
                <a:latin typeface="+mj-lt"/>
              </a:rPr>
            </a:br>
            <a:r>
              <a:rPr lang="en-US" sz="4000" dirty="0">
                <a:solidFill>
                  <a:schemeClr val="bg1"/>
                </a:solidFill>
                <a:latin typeface="+mj-lt"/>
              </a:rPr>
              <a:t>the text </a:t>
            </a:r>
            <a:r>
              <a:rPr lang="en-US" sz="4000" dirty="0">
                <a:solidFill>
                  <a:srgbClr val="2FEDC4"/>
                </a:solidFill>
                <a:latin typeface="+mj-lt"/>
              </a:rPr>
              <a:t>with color</a:t>
            </a:r>
          </a:p>
        </p:txBody>
      </p:sp>
      <p:pic>
        <p:nvPicPr>
          <p:cNvPr id="6" name="Graphic 5">
            <a:extLst>
              <a:ext uri="{FF2B5EF4-FFF2-40B4-BE49-F238E27FC236}">
                <a16:creationId xmlns:a16="http://schemas.microsoft.com/office/drawing/2014/main" id="{5CEFCD3C-0E4C-373D-CC05-73BD411B300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8988" r="27090" b="8988"/>
          <a:stretch/>
        </p:blipFill>
        <p:spPr>
          <a:xfrm>
            <a:off x="6096000" y="-1"/>
            <a:ext cx="6096000" cy="6858001"/>
          </a:xfrm>
          <a:prstGeom prst="rect">
            <a:avLst/>
          </a:prstGeom>
        </p:spPr>
      </p:pic>
    </p:spTree>
    <p:extLst>
      <p:ext uri="{BB962C8B-B14F-4D97-AF65-F5344CB8AC3E}">
        <p14:creationId xmlns:p14="http://schemas.microsoft.com/office/powerpoint/2010/main" val="2082210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2D904FE-278C-9E2B-1C83-561966C9D9A1}"/>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0" y="0"/>
            <a:ext cx="3779520" cy="6858000"/>
          </a:xfrm>
        </p:spPr>
      </p:pic>
      <p:sp>
        <p:nvSpPr>
          <p:cNvPr id="2" name="Text Placeholder 1">
            <a:extLst>
              <a:ext uri="{FF2B5EF4-FFF2-40B4-BE49-F238E27FC236}">
                <a16:creationId xmlns:a16="http://schemas.microsoft.com/office/drawing/2014/main" id="{D4783804-0A8C-16D8-E25A-126774E672C4}"/>
              </a:ext>
            </a:extLst>
          </p:cNvPr>
          <p:cNvSpPr>
            <a:spLocks noGrp="1"/>
          </p:cNvSpPr>
          <p:nvPr>
            <p:ph type="body" sz="quarter" idx="10"/>
          </p:nvPr>
        </p:nvSpPr>
        <p:spPr>
          <a:xfrm>
            <a:off x="4770119" y="2100376"/>
            <a:ext cx="4937760" cy="242773"/>
          </a:xfrm>
        </p:spPr>
        <p:txBody>
          <a:bodyPr/>
          <a:lstStyle/>
          <a:p>
            <a:r>
              <a:rPr lang="en-US" dirty="0"/>
              <a:t>It’s time for</a:t>
            </a:r>
          </a:p>
        </p:txBody>
      </p:sp>
      <p:sp>
        <p:nvSpPr>
          <p:cNvPr id="3" name="Text Placeholder 2">
            <a:extLst>
              <a:ext uri="{FF2B5EF4-FFF2-40B4-BE49-F238E27FC236}">
                <a16:creationId xmlns:a16="http://schemas.microsoft.com/office/drawing/2014/main" id="{EC7F85C9-0764-E8AF-21E7-63F8F2D0791E}"/>
              </a:ext>
            </a:extLst>
          </p:cNvPr>
          <p:cNvSpPr>
            <a:spLocks noGrp="1"/>
          </p:cNvSpPr>
          <p:nvPr>
            <p:ph type="body" sz="quarter" idx="11"/>
          </p:nvPr>
        </p:nvSpPr>
        <p:spPr/>
        <p:txBody>
          <a:bodyPr/>
          <a:lstStyle/>
          <a:p>
            <a:r>
              <a:rPr lang="en-US" dirty="0"/>
              <a:t>Q&amp;A</a:t>
            </a:r>
          </a:p>
        </p:txBody>
      </p:sp>
    </p:spTree>
    <p:extLst>
      <p:ext uri="{BB962C8B-B14F-4D97-AF65-F5344CB8AC3E}">
        <p14:creationId xmlns:p14="http://schemas.microsoft.com/office/powerpoint/2010/main" val="1970595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56D62-6C8C-B46E-5DA3-E162171C2B1E}"/>
              </a:ext>
            </a:extLst>
          </p:cNvPr>
          <p:cNvSpPr>
            <a:spLocks noGrp="1"/>
          </p:cNvSpPr>
          <p:nvPr>
            <p:ph type="title"/>
          </p:nvPr>
        </p:nvSpPr>
        <p:spPr>
          <a:xfrm>
            <a:off x="594360" y="2003989"/>
            <a:ext cx="4267200" cy="615120"/>
          </a:xfrm>
        </p:spPr>
        <p:txBody>
          <a:bodyPr/>
          <a:lstStyle/>
          <a:p>
            <a:r>
              <a:rPr lang="en-US" dirty="0"/>
              <a:t>Contact </a:t>
            </a:r>
          </a:p>
        </p:txBody>
      </p:sp>
      <p:sp>
        <p:nvSpPr>
          <p:cNvPr id="18" name="Text Placeholder 2">
            <a:extLst>
              <a:ext uri="{FF2B5EF4-FFF2-40B4-BE49-F238E27FC236}">
                <a16:creationId xmlns:a16="http://schemas.microsoft.com/office/drawing/2014/main" id="{904B545C-C5D9-52CB-F4FD-093C0F15B124}"/>
              </a:ext>
            </a:extLst>
          </p:cNvPr>
          <p:cNvSpPr>
            <a:spLocks noGrp="1"/>
          </p:cNvSpPr>
          <p:nvPr>
            <p:ph type="body" sz="quarter" idx="10"/>
          </p:nvPr>
        </p:nvSpPr>
        <p:spPr>
          <a:xfrm>
            <a:off x="594359" y="2971539"/>
            <a:ext cx="2866471" cy="431800"/>
          </a:xfrm>
        </p:spPr>
        <p:txBody>
          <a:bodyPr/>
          <a:lstStyle/>
          <a:p>
            <a:r>
              <a:rPr lang="en-GB" dirty="0"/>
              <a:t>If you have any further questions, please contact our team:</a:t>
            </a:r>
            <a:endParaRPr lang="en-US" dirty="0"/>
          </a:p>
        </p:txBody>
      </p:sp>
      <p:sp>
        <p:nvSpPr>
          <p:cNvPr id="22" name="Text Placeholder 3">
            <a:extLst>
              <a:ext uri="{FF2B5EF4-FFF2-40B4-BE49-F238E27FC236}">
                <a16:creationId xmlns:a16="http://schemas.microsoft.com/office/drawing/2014/main" id="{A4444445-CB98-26AE-3C6D-CD3AF141DE0F}"/>
              </a:ext>
            </a:extLst>
          </p:cNvPr>
          <p:cNvSpPr>
            <a:spLocks noGrp="1"/>
          </p:cNvSpPr>
          <p:nvPr>
            <p:ph type="body" sz="quarter" idx="11"/>
          </p:nvPr>
        </p:nvSpPr>
        <p:spPr>
          <a:xfrm>
            <a:off x="594359" y="3606345"/>
            <a:ext cx="3106784" cy="1102816"/>
          </a:xfrm>
        </p:spPr>
        <p:txBody>
          <a:bodyPr/>
          <a:lstStyle/>
          <a:p>
            <a:r>
              <a:rPr lang="en-US" dirty="0"/>
              <a:t>Energy Efficiency Movement Team</a:t>
            </a:r>
            <a:br>
              <a:rPr lang="en-US" dirty="0"/>
            </a:br>
            <a:r>
              <a:rPr lang="en-US" dirty="0">
                <a:hlinkClick r:id="rId2"/>
              </a:rPr>
              <a:t>info@energyefficiencymovement.com</a:t>
            </a:r>
            <a:r>
              <a:rPr lang="en-US" dirty="0"/>
              <a:t> </a:t>
            </a:r>
          </a:p>
          <a:p>
            <a:endParaRPr lang="en-US" dirty="0"/>
          </a:p>
          <a:p>
            <a:endParaRPr lang="en-US" dirty="0"/>
          </a:p>
        </p:txBody>
      </p:sp>
      <p:sp>
        <p:nvSpPr>
          <p:cNvPr id="20" name="Text Placeholder 2">
            <a:extLst>
              <a:ext uri="{FF2B5EF4-FFF2-40B4-BE49-F238E27FC236}">
                <a16:creationId xmlns:a16="http://schemas.microsoft.com/office/drawing/2014/main" id="{E04C46C0-D06D-05A3-B800-5591D5BAD57B}"/>
              </a:ext>
            </a:extLst>
          </p:cNvPr>
          <p:cNvSpPr txBox="1">
            <a:spLocks/>
          </p:cNvSpPr>
          <p:nvPr/>
        </p:nvSpPr>
        <p:spPr>
          <a:xfrm>
            <a:off x="2277982" y="5652085"/>
            <a:ext cx="6799977" cy="478967"/>
          </a:xfrm>
          <a:prstGeom prst="rect">
            <a:avLst/>
          </a:prstGeom>
        </p:spPr>
        <p:txBody>
          <a:bodyPr vert="horz" lIns="0" tIns="0" rIns="0" bIns="0" rtlCol="0" anchor="b">
            <a:noAutofit/>
          </a:bodyPr>
          <a:lstStyle>
            <a:lvl1pPr marL="0" indent="0" algn="l" defTabSz="914400" rtl="0" eaLnBrk="1" latinLnBrk="0" hangingPunct="1">
              <a:lnSpc>
                <a:spcPct val="100000"/>
              </a:lnSpc>
              <a:spcBef>
                <a:spcPts val="600"/>
              </a:spcBef>
              <a:buFont typeface="Arial" panose="020B0604020202020204" pitchFamily="34" charset="0"/>
              <a:buNone/>
              <a:defRPr sz="1200" b="1" kern="1200">
                <a:solidFill>
                  <a:schemeClr val="tx1"/>
                </a:solidFill>
                <a:latin typeface="Roboto" panose="02000000000000000000" pitchFamily="2" charset="0"/>
                <a:ea typeface="Roboto" panose="02000000000000000000" pitchFamily="2" charset="0"/>
                <a:cs typeface="+mn-cs"/>
              </a:defRPr>
            </a:lvl1pPr>
            <a:lvl2pPr marL="4572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hlinkClick r:id="rId3"/>
              </a:rPr>
              <a:t>www.energyefficiencymovement.com</a:t>
            </a:r>
            <a:endParaRPr lang="en-GB" dirty="0"/>
          </a:p>
          <a:p>
            <a:r>
              <a:rPr lang="en-GB" b="0" dirty="0"/>
              <a:t>Follow us on LinkedIn: </a:t>
            </a:r>
            <a:r>
              <a:rPr lang="en-GB" dirty="0">
                <a:hlinkClick r:id="rId4"/>
              </a:rPr>
              <a:t>www.linkedin.com/company/energy-efficiency-movement</a:t>
            </a:r>
            <a:endParaRPr lang="en-US"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C8F519D4-A86C-D846-E57D-DD538147FB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58" y="4599751"/>
            <a:ext cx="1487749" cy="1488629"/>
          </a:xfrm>
          <a:prstGeom prst="rect">
            <a:avLst/>
          </a:prstGeom>
        </p:spPr>
      </p:pic>
    </p:spTree>
    <p:extLst>
      <p:ext uri="{BB962C8B-B14F-4D97-AF65-F5344CB8AC3E}">
        <p14:creationId xmlns:p14="http://schemas.microsoft.com/office/powerpoint/2010/main" val="12242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
          <p:cNvSpPr txBox="1">
            <a:spLocks noGrp="1"/>
          </p:cNvSpPr>
          <p:nvPr>
            <p:ph type="title"/>
          </p:nvPr>
        </p:nvSpPr>
        <p:spPr>
          <a:xfrm>
            <a:off x="381000" y="457200"/>
            <a:ext cx="9934575" cy="33832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200"/>
              <a:buFont typeface="Roboto Light"/>
              <a:buNone/>
            </a:pPr>
            <a:r>
              <a:rPr lang="en-US"/>
              <a:t>Pictograms</a:t>
            </a:r>
            <a:endParaRPr/>
          </a:p>
        </p:txBody>
      </p:sp>
      <p:sp>
        <p:nvSpPr>
          <p:cNvPr id="152" name="Google Shape;152;p2"/>
          <p:cNvSpPr txBox="1">
            <a:spLocks noGrp="1"/>
          </p:cNvSpPr>
          <p:nvPr>
            <p:ph type="dt" idx="10"/>
          </p:nvPr>
        </p:nvSpPr>
        <p:spPr>
          <a:xfrm>
            <a:off x="381000" y="6483096"/>
            <a:ext cx="1005840" cy="1828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9/29/2023</a:t>
            </a:r>
            <a:endParaRPr/>
          </a:p>
        </p:txBody>
      </p:sp>
      <p:sp>
        <p:nvSpPr>
          <p:cNvPr id="153" name="Google Shape;153;p2"/>
          <p:cNvSpPr txBox="1">
            <a:spLocks noGrp="1"/>
          </p:cNvSpPr>
          <p:nvPr>
            <p:ph type="ftr" idx="11"/>
          </p:nvPr>
        </p:nvSpPr>
        <p:spPr>
          <a:xfrm>
            <a:off x="1876425" y="6483096"/>
            <a:ext cx="8778240" cy="1828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54" name="Google Shape;154;p2"/>
          <p:cNvSpPr txBox="1">
            <a:spLocks noGrp="1"/>
          </p:cNvSpPr>
          <p:nvPr>
            <p:ph type="sldNum" idx="12"/>
          </p:nvPr>
        </p:nvSpPr>
        <p:spPr>
          <a:xfrm>
            <a:off x="11259186" y="6483096"/>
            <a:ext cx="548640" cy="18288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23</a:t>
            </a:fld>
            <a:endParaRPr/>
          </a:p>
        </p:txBody>
      </p:sp>
      <p:sp>
        <p:nvSpPr>
          <p:cNvPr id="155" name="Google Shape;155;p2"/>
          <p:cNvSpPr txBox="1">
            <a:spLocks noGrp="1"/>
          </p:cNvSpPr>
          <p:nvPr>
            <p:ph type="body" idx="1"/>
          </p:nvPr>
        </p:nvSpPr>
        <p:spPr>
          <a:xfrm>
            <a:off x="381000" y="818388"/>
            <a:ext cx="9934575" cy="27432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r>
              <a:rPr lang="en-US"/>
              <a:t>1. Nature and ecology</a:t>
            </a:r>
            <a:endParaRPr/>
          </a:p>
        </p:txBody>
      </p:sp>
      <p:sp>
        <p:nvSpPr>
          <p:cNvPr id="156" name="Google Shape;156;p2"/>
          <p:cNvSpPr txBox="1"/>
          <p:nvPr/>
        </p:nvSpPr>
        <p:spPr>
          <a:xfrm>
            <a:off x="377771"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Wind</a:t>
            </a:r>
            <a:endParaRPr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0001</a:t>
            </a:r>
            <a:endParaRPr sz="800" b="0" i="0" u="none" strike="noStrike" cap="none" dirty="0">
              <a:solidFill>
                <a:schemeClr val="dk1"/>
              </a:solidFill>
              <a:latin typeface="Roboto"/>
              <a:ea typeface="Roboto"/>
              <a:cs typeface="Roboto"/>
              <a:sym typeface="Roboto"/>
            </a:endParaRPr>
          </a:p>
        </p:txBody>
      </p:sp>
      <p:sp>
        <p:nvSpPr>
          <p:cNvPr id="157" name="Google Shape;157;p2"/>
          <p:cNvSpPr txBox="1"/>
          <p:nvPr/>
        </p:nvSpPr>
        <p:spPr>
          <a:xfrm>
            <a:off x="2676901"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a:solidFill>
                  <a:schemeClr val="dk1"/>
                </a:solidFill>
                <a:latin typeface="Roboto"/>
                <a:ea typeface="Roboto"/>
                <a:cs typeface="Roboto"/>
                <a:sym typeface="Roboto"/>
              </a:rPr>
              <a:t>Land </a:t>
            </a:r>
            <a:br>
              <a:rPr lang="en-US" sz="800" b="0" i="0" u="none" strike="noStrike" cap="none">
                <a:solidFill>
                  <a:schemeClr val="dk1"/>
                </a:solidFill>
                <a:latin typeface="Roboto"/>
                <a:ea typeface="Roboto"/>
                <a:cs typeface="Roboto"/>
                <a:sym typeface="Roboto"/>
              </a:rPr>
            </a:br>
            <a:r>
              <a:rPr lang="en-US" sz="800" b="0" i="0" u="none" strike="noStrike" cap="none">
                <a:solidFill>
                  <a:schemeClr val="dk1"/>
                </a:solidFill>
                <a:latin typeface="Roboto"/>
                <a:ea typeface="Roboto"/>
                <a:cs typeface="Roboto"/>
                <a:sym typeface="Roboto"/>
              </a:rPr>
              <a:t>0003</a:t>
            </a:r>
            <a:endParaRPr sz="800" b="0" i="0" u="none" strike="noStrike" cap="none">
              <a:solidFill>
                <a:schemeClr val="dk1"/>
              </a:solidFill>
              <a:latin typeface="Roboto"/>
              <a:ea typeface="Roboto"/>
              <a:cs typeface="Roboto"/>
              <a:sym typeface="Roboto"/>
            </a:endParaRPr>
          </a:p>
        </p:txBody>
      </p:sp>
      <p:sp>
        <p:nvSpPr>
          <p:cNvPr id="158" name="Google Shape;158;p2"/>
          <p:cNvSpPr txBox="1"/>
          <p:nvPr/>
        </p:nvSpPr>
        <p:spPr>
          <a:xfrm>
            <a:off x="3826466"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a:solidFill>
                  <a:schemeClr val="dk1"/>
                </a:solidFill>
                <a:latin typeface="Roboto"/>
                <a:ea typeface="Roboto"/>
                <a:cs typeface="Roboto"/>
                <a:sym typeface="Roboto"/>
              </a:rPr>
              <a:t>Cloud </a:t>
            </a:r>
            <a:br>
              <a:rPr lang="en-US" sz="800" b="0" i="0" u="none" strike="noStrike" cap="none">
                <a:solidFill>
                  <a:schemeClr val="dk1"/>
                </a:solidFill>
                <a:latin typeface="Roboto"/>
                <a:ea typeface="Roboto"/>
                <a:cs typeface="Roboto"/>
                <a:sym typeface="Roboto"/>
              </a:rPr>
            </a:br>
            <a:r>
              <a:rPr lang="en-US" sz="800" b="0" i="0" u="none" strike="noStrike" cap="none">
                <a:solidFill>
                  <a:schemeClr val="dk1"/>
                </a:solidFill>
                <a:latin typeface="Roboto"/>
                <a:ea typeface="Roboto"/>
                <a:cs typeface="Roboto"/>
                <a:sym typeface="Roboto"/>
              </a:rPr>
              <a:t>0004</a:t>
            </a:r>
            <a:endParaRPr sz="800" b="0" i="0" u="none" strike="noStrike" cap="none">
              <a:solidFill>
                <a:schemeClr val="dk1"/>
              </a:solidFill>
              <a:latin typeface="Roboto"/>
              <a:ea typeface="Roboto"/>
              <a:cs typeface="Roboto"/>
              <a:sym typeface="Roboto"/>
            </a:endParaRPr>
          </a:p>
        </p:txBody>
      </p:sp>
      <p:sp>
        <p:nvSpPr>
          <p:cNvPr id="159" name="Google Shape;159;p2"/>
          <p:cNvSpPr txBox="1"/>
          <p:nvPr/>
        </p:nvSpPr>
        <p:spPr>
          <a:xfrm>
            <a:off x="4976031"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a:solidFill>
                  <a:schemeClr val="dk1"/>
                </a:solidFill>
                <a:latin typeface="Roboto"/>
                <a:ea typeface="Roboto"/>
                <a:cs typeface="Roboto"/>
                <a:sym typeface="Roboto"/>
              </a:rPr>
              <a:t>Snow</a:t>
            </a:r>
            <a:br>
              <a:rPr lang="en-US" sz="800" b="0" i="0" u="none" strike="noStrike" cap="none">
                <a:solidFill>
                  <a:schemeClr val="dk1"/>
                </a:solidFill>
                <a:latin typeface="Roboto"/>
                <a:ea typeface="Roboto"/>
                <a:cs typeface="Roboto"/>
                <a:sym typeface="Roboto"/>
              </a:rPr>
            </a:br>
            <a:r>
              <a:rPr lang="en-US" sz="800" b="0" i="0" u="none" strike="noStrike" cap="none">
                <a:solidFill>
                  <a:schemeClr val="dk1"/>
                </a:solidFill>
                <a:latin typeface="Roboto"/>
                <a:ea typeface="Roboto"/>
                <a:cs typeface="Roboto"/>
                <a:sym typeface="Roboto"/>
              </a:rPr>
              <a:t>0005</a:t>
            </a:r>
            <a:endParaRPr sz="800" b="0" i="0" u="none" strike="noStrike" cap="none">
              <a:solidFill>
                <a:schemeClr val="dk1"/>
              </a:solidFill>
              <a:latin typeface="Roboto"/>
              <a:ea typeface="Roboto"/>
              <a:cs typeface="Roboto"/>
              <a:sym typeface="Roboto"/>
            </a:endParaRPr>
          </a:p>
        </p:txBody>
      </p:sp>
      <p:sp>
        <p:nvSpPr>
          <p:cNvPr id="160" name="Google Shape;160;p2"/>
          <p:cNvSpPr txBox="1"/>
          <p:nvPr/>
        </p:nvSpPr>
        <p:spPr>
          <a:xfrm>
            <a:off x="6125596"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a:solidFill>
                  <a:schemeClr val="dk1"/>
                </a:solidFill>
                <a:latin typeface="Roboto"/>
                <a:ea typeface="Roboto"/>
                <a:cs typeface="Roboto"/>
                <a:sym typeface="Roboto"/>
              </a:rPr>
              <a:t>Dog </a:t>
            </a:r>
            <a:br>
              <a:rPr lang="en-US" sz="800" b="0" i="0" u="none" strike="noStrike" cap="none">
                <a:solidFill>
                  <a:schemeClr val="dk1"/>
                </a:solidFill>
                <a:latin typeface="Roboto"/>
                <a:ea typeface="Roboto"/>
                <a:cs typeface="Roboto"/>
                <a:sym typeface="Roboto"/>
              </a:rPr>
            </a:br>
            <a:r>
              <a:rPr lang="en-US" sz="800" b="0" i="0" u="none" strike="noStrike" cap="none">
                <a:solidFill>
                  <a:schemeClr val="dk1"/>
                </a:solidFill>
                <a:latin typeface="Roboto"/>
                <a:ea typeface="Roboto"/>
                <a:cs typeface="Roboto"/>
                <a:sym typeface="Roboto"/>
              </a:rPr>
              <a:t>0006</a:t>
            </a:r>
            <a:endParaRPr sz="800" b="0" i="0" u="none" strike="noStrike" cap="none">
              <a:solidFill>
                <a:schemeClr val="dk1"/>
              </a:solidFill>
              <a:latin typeface="Roboto"/>
              <a:ea typeface="Roboto"/>
              <a:cs typeface="Roboto"/>
              <a:sym typeface="Roboto"/>
            </a:endParaRPr>
          </a:p>
        </p:txBody>
      </p:sp>
      <p:sp>
        <p:nvSpPr>
          <p:cNvPr id="161" name="Google Shape;161;p2"/>
          <p:cNvSpPr txBox="1"/>
          <p:nvPr/>
        </p:nvSpPr>
        <p:spPr>
          <a:xfrm>
            <a:off x="7275161"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Environmental care</a:t>
            </a:r>
            <a:br>
              <a:rPr lang="en-US" sz="800" b="0" i="0" u="none" strike="noStrike" cap="none" dirty="0">
                <a:solidFill>
                  <a:schemeClr val="dk1"/>
                </a:solidFill>
                <a:latin typeface="Roboto"/>
                <a:ea typeface="Roboto"/>
                <a:cs typeface="Roboto"/>
                <a:sym typeface="Roboto"/>
              </a:rPr>
            </a:br>
            <a:r>
              <a:rPr lang="en-US" sz="800" b="0" i="0" u="none" strike="noStrike" cap="none" dirty="0">
                <a:solidFill>
                  <a:schemeClr val="dk1"/>
                </a:solidFill>
                <a:latin typeface="Roboto"/>
                <a:ea typeface="Roboto"/>
                <a:cs typeface="Roboto"/>
                <a:sym typeface="Roboto"/>
              </a:rPr>
              <a:t>0007</a:t>
            </a:r>
            <a:endParaRPr sz="800" b="0" i="0" u="none" strike="noStrike" cap="none" dirty="0">
              <a:solidFill>
                <a:schemeClr val="dk1"/>
              </a:solidFill>
              <a:latin typeface="Roboto"/>
              <a:ea typeface="Roboto"/>
              <a:cs typeface="Roboto"/>
              <a:sym typeface="Roboto"/>
            </a:endParaRPr>
          </a:p>
        </p:txBody>
      </p:sp>
      <p:sp>
        <p:nvSpPr>
          <p:cNvPr id="162" name="Google Shape;162;p2"/>
          <p:cNvSpPr txBox="1"/>
          <p:nvPr/>
        </p:nvSpPr>
        <p:spPr>
          <a:xfrm>
            <a:off x="8424726"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Environmental care</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000</a:t>
            </a:r>
            <a:r>
              <a:rPr lang="pl-PL" sz="800" b="0" i="0" u="none" strike="noStrike" cap="none" dirty="0">
                <a:solidFill>
                  <a:schemeClr val="dk1"/>
                </a:solidFill>
                <a:latin typeface="Roboto"/>
                <a:ea typeface="Roboto"/>
                <a:cs typeface="Roboto"/>
                <a:sym typeface="Roboto"/>
              </a:rPr>
              <a:t>8</a:t>
            </a:r>
            <a:endParaRPr sz="800" b="0" i="0" u="none" strike="noStrike" cap="none" dirty="0">
              <a:solidFill>
                <a:schemeClr val="dk1"/>
              </a:solidFill>
              <a:latin typeface="Roboto"/>
              <a:ea typeface="Roboto"/>
              <a:cs typeface="Roboto"/>
              <a:sym typeface="Roboto"/>
            </a:endParaRPr>
          </a:p>
        </p:txBody>
      </p:sp>
      <p:sp>
        <p:nvSpPr>
          <p:cNvPr id="163" name="Google Shape;163;p2"/>
          <p:cNvSpPr txBox="1"/>
          <p:nvPr/>
        </p:nvSpPr>
        <p:spPr>
          <a:xfrm>
            <a:off x="9574291"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Tree</a:t>
            </a:r>
            <a:br>
              <a:rPr lang="en-US" sz="800" b="0" i="0" u="none" strike="noStrike" cap="none" dirty="0">
                <a:solidFill>
                  <a:schemeClr val="dk1"/>
                </a:solidFill>
                <a:latin typeface="Roboto"/>
                <a:ea typeface="Roboto"/>
                <a:cs typeface="Roboto"/>
                <a:sym typeface="Roboto"/>
              </a:rPr>
            </a:br>
            <a:r>
              <a:rPr lang="en-US" sz="800" b="0" i="0" u="none" strike="noStrike" cap="none" dirty="0">
                <a:solidFill>
                  <a:schemeClr val="dk1"/>
                </a:solidFill>
                <a:latin typeface="Roboto"/>
                <a:ea typeface="Roboto"/>
                <a:cs typeface="Roboto"/>
                <a:sym typeface="Roboto"/>
              </a:rPr>
              <a:t>000</a:t>
            </a:r>
            <a:r>
              <a:rPr lang="pl-PL" sz="800" b="0" i="0" u="none" strike="noStrike" cap="none" dirty="0">
                <a:solidFill>
                  <a:schemeClr val="dk1"/>
                </a:solidFill>
                <a:latin typeface="Roboto"/>
                <a:ea typeface="Roboto"/>
                <a:cs typeface="Roboto"/>
                <a:sym typeface="Roboto"/>
              </a:rPr>
              <a:t>9</a:t>
            </a:r>
            <a:endParaRPr sz="800" b="0" i="0" u="none" strike="noStrike" cap="none" dirty="0">
              <a:solidFill>
                <a:schemeClr val="dk1"/>
              </a:solidFill>
              <a:latin typeface="Roboto"/>
              <a:ea typeface="Roboto"/>
              <a:cs typeface="Roboto"/>
              <a:sym typeface="Roboto"/>
            </a:endParaRPr>
          </a:p>
        </p:txBody>
      </p:sp>
      <p:sp>
        <p:nvSpPr>
          <p:cNvPr id="164" name="Google Shape;164;p2"/>
          <p:cNvSpPr txBox="1"/>
          <p:nvPr/>
        </p:nvSpPr>
        <p:spPr>
          <a:xfrm>
            <a:off x="10723858"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Location</a:t>
            </a:r>
            <a:br>
              <a:rPr lang="en-US" sz="800" b="0" i="0" u="none" strike="noStrike" cap="none" dirty="0">
                <a:solidFill>
                  <a:schemeClr val="dk1"/>
                </a:solidFill>
                <a:latin typeface="Roboto"/>
                <a:ea typeface="Roboto"/>
                <a:cs typeface="Roboto"/>
                <a:sym typeface="Roboto"/>
              </a:rPr>
            </a:br>
            <a:r>
              <a:rPr lang="en-US" sz="800" b="0" i="0" u="none" strike="noStrike" cap="none" dirty="0">
                <a:solidFill>
                  <a:schemeClr val="dk1"/>
                </a:solidFill>
                <a:latin typeface="Roboto"/>
                <a:ea typeface="Roboto"/>
                <a:cs typeface="Roboto"/>
                <a:sym typeface="Roboto"/>
              </a:rPr>
              <a:t>00</a:t>
            </a:r>
            <a:r>
              <a:rPr lang="pl-PL" sz="800" b="0" i="0" u="none" strike="noStrike" cap="none" dirty="0">
                <a:solidFill>
                  <a:schemeClr val="dk1"/>
                </a:solidFill>
                <a:latin typeface="Roboto"/>
                <a:ea typeface="Roboto"/>
                <a:cs typeface="Roboto"/>
                <a:sym typeface="Roboto"/>
              </a:rPr>
              <a:t>10</a:t>
            </a:r>
            <a:endParaRPr sz="800" b="0" i="0" u="none" strike="noStrike" cap="none" dirty="0">
              <a:solidFill>
                <a:schemeClr val="dk1"/>
              </a:solidFill>
              <a:latin typeface="Roboto"/>
              <a:ea typeface="Roboto"/>
              <a:cs typeface="Roboto"/>
              <a:sym typeface="Roboto"/>
            </a:endParaRPr>
          </a:p>
        </p:txBody>
      </p:sp>
      <p:sp>
        <p:nvSpPr>
          <p:cNvPr id="165" name="Google Shape;165;p2"/>
          <p:cNvSpPr txBox="1"/>
          <p:nvPr/>
        </p:nvSpPr>
        <p:spPr>
          <a:xfrm>
            <a:off x="1527336"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Land</a:t>
            </a:r>
            <a:br>
              <a:rPr lang="en-US" sz="800" b="0" i="0" u="none" strike="noStrike" cap="none" dirty="0">
                <a:solidFill>
                  <a:schemeClr val="dk1"/>
                </a:solidFill>
                <a:latin typeface="Roboto"/>
                <a:ea typeface="Roboto"/>
                <a:cs typeface="Roboto"/>
                <a:sym typeface="Roboto"/>
              </a:rPr>
            </a:br>
            <a:r>
              <a:rPr lang="en-US" sz="800" b="0" i="0" u="none" strike="noStrike" cap="none" dirty="0">
                <a:solidFill>
                  <a:schemeClr val="dk1"/>
                </a:solidFill>
                <a:latin typeface="Roboto"/>
                <a:ea typeface="Roboto"/>
                <a:cs typeface="Roboto"/>
                <a:sym typeface="Roboto"/>
              </a:rPr>
              <a:t>0002 </a:t>
            </a:r>
            <a:endParaRPr sz="800" b="0" i="0" u="none" strike="noStrike" cap="none" dirty="0">
              <a:solidFill>
                <a:schemeClr val="dk1"/>
              </a:solidFill>
              <a:latin typeface="Roboto"/>
              <a:ea typeface="Roboto"/>
              <a:cs typeface="Roboto"/>
              <a:sym typeface="Roboto"/>
            </a:endParaRPr>
          </a:p>
        </p:txBody>
      </p:sp>
      <p:pic>
        <p:nvPicPr>
          <p:cNvPr id="166" name="Google Shape;166;p2" descr="A black background with a black square&#10;&#10;Description automatically generated with medium confidence"/>
          <p:cNvPicPr preferRelativeResize="0"/>
          <p:nvPr/>
        </p:nvPicPr>
        <p:blipFill rotWithShape="1">
          <a:blip r:embed="rId3">
            <a:alphaModFix/>
          </a:blip>
          <a:srcRect/>
          <a:stretch/>
        </p:blipFill>
        <p:spPr>
          <a:xfrm>
            <a:off x="522483" y="1828800"/>
            <a:ext cx="793931" cy="793931"/>
          </a:xfrm>
          <a:prstGeom prst="rect">
            <a:avLst/>
          </a:prstGeom>
          <a:noFill/>
          <a:ln>
            <a:noFill/>
          </a:ln>
        </p:spPr>
      </p:pic>
      <p:pic>
        <p:nvPicPr>
          <p:cNvPr id="167" name="Google Shape;167;p2" descr="A black background with a black square&#10;&#10;Description automatically generated with medium confidence"/>
          <p:cNvPicPr preferRelativeResize="0"/>
          <p:nvPr/>
        </p:nvPicPr>
        <p:blipFill rotWithShape="1">
          <a:blip r:embed="rId4">
            <a:alphaModFix/>
          </a:blip>
          <a:srcRect/>
          <a:stretch/>
        </p:blipFill>
        <p:spPr>
          <a:xfrm>
            <a:off x="2821611" y="1841139"/>
            <a:ext cx="793931" cy="793931"/>
          </a:xfrm>
          <a:prstGeom prst="rect">
            <a:avLst/>
          </a:prstGeom>
          <a:noFill/>
          <a:ln>
            <a:noFill/>
          </a:ln>
        </p:spPr>
      </p:pic>
      <p:pic>
        <p:nvPicPr>
          <p:cNvPr id="168" name="Google Shape;168;p2" descr="A black background with a black square&#10;&#10;Description automatically generated with medium confidence"/>
          <p:cNvPicPr preferRelativeResize="0"/>
          <p:nvPr/>
        </p:nvPicPr>
        <p:blipFill rotWithShape="1">
          <a:blip r:embed="rId5">
            <a:alphaModFix/>
          </a:blip>
          <a:srcRect/>
          <a:stretch/>
        </p:blipFill>
        <p:spPr>
          <a:xfrm>
            <a:off x="1672047" y="1837963"/>
            <a:ext cx="793931" cy="797107"/>
          </a:xfrm>
          <a:prstGeom prst="rect">
            <a:avLst/>
          </a:prstGeom>
          <a:noFill/>
          <a:ln>
            <a:noFill/>
          </a:ln>
        </p:spPr>
      </p:pic>
      <p:pic>
        <p:nvPicPr>
          <p:cNvPr id="169" name="Google Shape;169;p2" descr="A black background with a black square&#10;&#10;Description automatically generated with medium confidence"/>
          <p:cNvPicPr preferRelativeResize="0"/>
          <p:nvPr/>
        </p:nvPicPr>
        <p:blipFill rotWithShape="1">
          <a:blip r:embed="rId6">
            <a:alphaModFix/>
          </a:blip>
          <a:srcRect/>
          <a:stretch/>
        </p:blipFill>
        <p:spPr>
          <a:xfrm>
            <a:off x="3971175" y="1835951"/>
            <a:ext cx="797107" cy="793931"/>
          </a:xfrm>
          <a:prstGeom prst="rect">
            <a:avLst/>
          </a:prstGeom>
          <a:noFill/>
          <a:ln>
            <a:noFill/>
          </a:ln>
        </p:spPr>
      </p:pic>
      <p:pic>
        <p:nvPicPr>
          <p:cNvPr id="170" name="Google Shape;170;p2" descr="A black background with a black square&#10;&#10;Description automatically generated with medium confidence"/>
          <p:cNvPicPr preferRelativeResize="0"/>
          <p:nvPr/>
        </p:nvPicPr>
        <p:blipFill rotWithShape="1">
          <a:blip r:embed="rId7">
            <a:alphaModFix/>
          </a:blip>
          <a:srcRect/>
          <a:stretch/>
        </p:blipFill>
        <p:spPr>
          <a:xfrm>
            <a:off x="5120742" y="1835951"/>
            <a:ext cx="793931" cy="793931"/>
          </a:xfrm>
          <a:prstGeom prst="rect">
            <a:avLst/>
          </a:prstGeom>
          <a:noFill/>
          <a:ln>
            <a:noFill/>
          </a:ln>
        </p:spPr>
      </p:pic>
      <p:pic>
        <p:nvPicPr>
          <p:cNvPr id="171" name="Google Shape;171;p2" descr="A black background with a black square&#10;&#10;Description automatically generated with medium confidence"/>
          <p:cNvPicPr preferRelativeResize="0"/>
          <p:nvPr/>
        </p:nvPicPr>
        <p:blipFill rotWithShape="1">
          <a:blip r:embed="rId8">
            <a:alphaModFix/>
          </a:blip>
          <a:srcRect/>
          <a:stretch/>
        </p:blipFill>
        <p:spPr>
          <a:xfrm>
            <a:off x="6273479" y="1830764"/>
            <a:ext cx="797107" cy="793931"/>
          </a:xfrm>
          <a:prstGeom prst="rect">
            <a:avLst/>
          </a:prstGeom>
          <a:noFill/>
          <a:ln>
            <a:noFill/>
          </a:ln>
        </p:spPr>
      </p:pic>
      <p:pic>
        <p:nvPicPr>
          <p:cNvPr id="172" name="Google Shape;172;p2" descr="A black background with a black square&#10;&#10;Description automatically generated with medium confidence"/>
          <p:cNvPicPr preferRelativeResize="0"/>
          <p:nvPr/>
        </p:nvPicPr>
        <p:blipFill rotWithShape="1">
          <a:blip r:embed="rId9">
            <a:alphaModFix/>
          </a:blip>
          <a:srcRect/>
          <a:stretch/>
        </p:blipFill>
        <p:spPr>
          <a:xfrm>
            <a:off x="7419870" y="1827407"/>
            <a:ext cx="793931" cy="797107"/>
          </a:xfrm>
          <a:prstGeom prst="rect">
            <a:avLst/>
          </a:prstGeom>
          <a:noFill/>
          <a:ln>
            <a:noFill/>
          </a:ln>
        </p:spPr>
      </p:pic>
      <p:pic>
        <p:nvPicPr>
          <p:cNvPr id="173" name="Google Shape;173;p2" descr="A black background with a black square&#10;&#10;Description automatically generated with medium confidence"/>
          <p:cNvPicPr preferRelativeResize="0"/>
          <p:nvPr/>
        </p:nvPicPr>
        <p:blipFill rotWithShape="1">
          <a:blip r:embed="rId10">
            <a:alphaModFix/>
          </a:blip>
          <a:srcRect/>
          <a:stretch/>
        </p:blipFill>
        <p:spPr>
          <a:xfrm>
            <a:off x="8572607" y="1825624"/>
            <a:ext cx="797107" cy="797107"/>
          </a:xfrm>
          <a:prstGeom prst="rect">
            <a:avLst/>
          </a:prstGeom>
          <a:noFill/>
          <a:ln>
            <a:noFill/>
          </a:ln>
        </p:spPr>
      </p:pic>
      <p:pic>
        <p:nvPicPr>
          <p:cNvPr id="174" name="Google Shape;174;p2" descr="A black background with a black square&#10;&#10;Description automatically generated with medium confidence"/>
          <p:cNvPicPr preferRelativeResize="0"/>
          <p:nvPr/>
        </p:nvPicPr>
        <p:blipFill rotWithShape="1">
          <a:blip r:embed="rId11">
            <a:alphaModFix/>
          </a:blip>
          <a:srcRect/>
          <a:stretch/>
        </p:blipFill>
        <p:spPr>
          <a:xfrm>
            <a:off x="9726022" y="1835951"/>
            <a:ext cx="793931" cy="793931"/>
          </a:xfrm>
          <a:prstGeom prst="rect">
            <a:avLst/>
          </a:prstGeom>
          <a:noFill/>
          <a:ln>
            <a:noFill/>
          </a:ln>
        </p:spPr>
      </p:pic>
      <p:pic>
        <p:nvPicPr>
          <p:cNvPr id="175" name="Google Shape;175;p2" descr="A black background with a black square&#10;&#10;Description automatically generated with medium confidence"/>
          <p:cNvPicPr preferRelativeResize="0"/>
          <p:nvPr/>
        </p:nvPicPr>
        <p:blipFill rotWithShape="1">
          <a:blip r:embed="rId12">
            <a:alphaModFix/>
          </a:blip>
          <a:srcRect/>
          <a:stretch/>
        </p:blipFill>
        <p:spPr>
          <a:xfrm>
            <a:off x="10865389" y="1835951"/>
            <a:ext cx="797107" cy="793931"/>
          </a:xfrm>
          <a:prstGeom prst="rect">
            <a:avLst/>
          </a:prstGeom>
          <a:noFill/>
          <a:ln>
            <a:noFill/>
          </a:ln>
        </p:spPr>
      </p:pic>
      <p:sp>
        <p:nvSpPr>
          <p:cNvPr id="176" name="Google Shape;176;p2"/>
          <p:cNvSpPr txBox="1"/>
          <p:nvPr/>
        </p:nvSpPr>
        <p:spPr>
          <a:xfrm>
            <a:off x="377771" y="4320000"/>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Eco light bulb</a:t>
            </a:r>
            <a:endParaRPr dirty="0"/>
          </a:p>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00</a:t>
            </a:r>
            <a:r>
              <a:rPr lang="pl-PL" sz="800" b="0" i="0" u="none" strike="noStrike" cap="none" dirty="0">
                <a:solidFill>
                  <a:schemeClr val="dk1"/>
                </a:solidFill>
                <a:latin typeface="Roboto"/>
                <a:ea typeface="Roboto"/>
                <a:cs typeface="Roboto"/>
                <a:sym typeface="Roboto"/>
              </a:rPr>
              <a:t>11</a:t>
            </a:r>
            <a:endParaRPr sz="800" b="0" i="0" u="none" strike="noStrike" cap="none" dirty="0">
              <a:solidFill>
                <a:schemeClr val="dk1"/>
              </a:solidFill>
              <a:latin typeface="Roboto"/>
              <a:ea typeface="Roboto"/>
              <a:cs typeface="Roboto"/>
              <a:sym typeface="Roboto"/>
            </a:endParaRPr>
          </a:p>
        </p:txBody>
      </p:sp>
      <p:sp>
        <p:nvSpPr>
          <p:cNvPr id="177" name="Google Shape;177;p2"/>
          <p:cNvSpPr txBox="1"/>
          <p:nvPr/>
        </p:nvSpPr>
        <p:spPr>
          <a:xfrm>
            <a:off x="2676901" y="4320000"/>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Environmental savings </a:t>
            </a:r>
            <a:br>
              <a:rPr lang="en-US" sz="800" b="0" i="0" u="none" strike="noStrike" cap="none" dirty="0">
                <a:solidFill>
                  <a:schemeClr val="dk1"/>
                </a:solidFill>
                <a:latin typeface="Roboto"/>
                <a:ea typeface="Roboto"/>
                <a:cs typeface="Roboto"/>
                <a:sym typeface="Roboto"/>
              </a:rPr>
            </a:br>
            <a:r>
              <a:rPr lang="en-US" sz="800" b="0" i="0" u="none" strike="noStrike" cap="none" dirty="0">
                <a:solidFill>
                  <a:schemeClr val="dk1"/>
                </a:solidFill>
                <a:latin typeface="Roboto"/>
                <a:ea typeface="Roboto"/>
                <a:cs typeface="Roboto"/>
                <a:sym typeface="Roboto"/>
              </a:rPr>
              <a:t>001</a:t>
            </a:r>
            <a:r>
              <a:rPr lang="pl-PL" sz="800" b="0" i="0" u="none" strike="noStrike" cap="none" dirty="0">
                <a:solidFill>
                  <a:schemeClr val="dk1"/>
                </a:solidFill>
                <a:latin typeface="Roboto"/>
                <a:ea typeface="Roboto"/>
                <a:cs typeface="Roboto"/>
                <a:sym typeface="Roboto"/>
              </a:rPr>
              <a:t>3</a:t>
            </a:r>
            <a:endParaRPr sz="800" b="0" i="0" u="none" strike="noStrike" cap="none" dirty="0">
              <a:solidFill>
                <a:schemeClr val="dk1"/>
              </a:solidFill>
              <a:latin typeface="Roboto"/>
              <a:ea typeface="Roboto"/>
              <a:cs typeface="Roboto"/>
              <a:sym typeface="Roboto"/>
            </a:endParaRPr>
          </a:p>
        </p:txBody>
      </p:sp>
      <p:sp>
        <p:nvSpPr>
          <p:cNvPr id="178" name="Google Shape;178;p2"/>
          <p:cNvSpPr txBox="1"/>
          <p:nvPr/>
        </p:nvSpPr>
        <p:spPr>
          <a:xfrm>
            <a:off x="3826466" y="4320000"/>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CO2 </a:t>
            </a:r>
            <a:br>
              <a:rPr lang="en-US" sz="800" b="0" i="0" u="none" strike="noStrike" cap="none" dirty="0">
                <a:solidFill>
                  <a:schemeClr val="dk1"/>
                </a:solidFill>
                <a:latin typeface="Roboto"/>
                <a:ea typeface="Roboto"/>
                <a:cs typeface="Roboto"/>
                <a:sym typeface="Roboto"/>
              </a:rPr>
            </a:br>
            <a:r>
              <a:rPr lang="en-US" sz="800" b="0" i="0" u="none" strike="noStrike" cap="none" dirty="0">
                <a:solidFill>
                  <a:schemeClr val="dk1"/>
                </a:solidFill>
                <a:latin typeface="Roboto"/>
                <a:ea typeface="Roboto"/>
                <a:cs typeface="Roboto"/>
                <a:sym typeface="Roboto"/>
              </a:rPr>
              <a:t>001</a:t>
            </a:r>
            <a:r>
              <a:rPr lang="pl-PL" sz="800" b="0" i="0" u="none" strike="noStrike" cap="none" dirty="0">
                <a:solidFill>
                  <a:schemeClr val="dk1"/>
                </a:solidFill>
                <a:latin typeface="Roboto"/>
                <a:ea typeface="Roboto"/>
                <a:cs typeface="Roboto"/>
                <a:sym typeface="Roboto"/>
              </a:rPr>
              <a:t>4</a:t>
            </a:r>
            <a:endParaRPr sz="800" b="0" i="0" u="none" strike="noStrike" cap="none" dirty="0">
              <a:solidFill>
                <a:schemeClr val="dk1"/>
              </a:solidFill>
              <a:latin typeface="Roboto"/>
              <a:ea typeface="Roboto"/>
              <a:cs typeface="Roboto"/>
              <a:sym typeface="Roboto"/>
            </a:endParaRPr>
          </a:p>
        </p:txBody>
      </p:sp>
      <p:sp>
        <p:nvSpPr>
          <p:cNvPr id="179" name="Google Shape;179;p2"/>
          <p:cNvSpPr txBox="1"/>
          <p:nvPr/>
        </p:nvSpPr>
        <p:spPr>
          <a:xfrm>
            <a:off x="1527336" y="4320000"/>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Heating</a:t>
            </a:r>
            <a:br>
              <a:rPr lang="en-US" sz="800" b="0" i="0" u="none" strike="noStrike" cap="none" dirty="0">
                <a:solidFill>
                  <a:schemeClr val="dk1"/>
                </a:solidFill>
                <a:latin typeface="Roboto"/>
                <a:ea typeface="Roboto"/>
                <a:cs typeface="Roboto"/>
                <a:sym typeface="Roboto"/>
              </a:rPr>
            </a:br>
            <a:r>
              <a:rPr lang="en-US" sz="800" b="0" i="0" u="none" strike="noStrike" cap="none" dirty="0">
                <a:solidFill>
                  <a:schemeClr val="dk1"/>
                </a:solidFill>
                <a:latin typeface="Roboto"/>
                <a:ea typeface="Roboto"/>
                <a:cs typeface="Roboto"/>
                <a:sym typeface="Roboto"/>
              </a:rPr>
              <a:t>001</a:t>
            </a:r>
            <a:r>
              <a:rPr lang="pl-PL" sz="800" b="0" i="0" u="none" strike="noStrike" cap="none" dirty="0">
                <a:solidFill>
                  <a:schemeClr val="dk1"/>
                </a:solidFill>
                <a:latin typeface="Roboto"/>
                <a:ea typeface="Roboto"/>
                <a:cs typeface="Roboto"/>
                <a:sym typeface="Roboto"/>
              </a:rPr>
              <a:t>2</a:t>
            </a:r>
            <a:r>
              <a:rPr lang="en-US" sz="800" b="0" i="0" u="none" strike="noStrike" cap="none" dirty="0">
                <a:solidFill>
                  <a:schemeClr val="dk1"/>
                </a:solidFill>
                <a:latin typeface="Roboto"/>
                <a:ea typeface="Roboto"/>
                <a:cs typeface="Roboto"/>
                <a:sym typeface="Roboto"/>
              </a:rPr>
              <a:t> </a:t>
            </a:r>
            <a:endParaRPr sz="800" b="0" i="0" u="none" strike="noStrike" cap="none" dirty="0">
              <a:solidFill>
                <a:schemeClr val="dk1"/>
              </a:solidFill>
              <a:latin typeface="Roboto"/>
              <a:ea typeface="Roboto"/>
              <a:cs typeface="Roboto"/>
              <a:sym typeface="Roboto"/>
            </a:endParaRPr>
          </a:p>
        </p:txBody>
      </p:sp>
      <p:pic>
        <p:nvPicPr>
          <p:cNvPr id="180" name="Google Shape;180;p2"/>
          <p:cNvPicPr preferRelativeResize="0"/>
          <p:nvPr/>
        </p:nvPicPr>
        <p:blipFill rotWithShape="1">
          <a:blip r:embed="rId13">
            <a:alphaModFix/>
          </a:blip>
          <a:srcRect/>
          <a:stretch/>
        </p:blipFill>
        <p:spPr>
          <a:xfrm>
            <a:off x="525513" y="3340800"/>
            <a:ext cx="787870" cy="793931"/>
          </a:xfrm>
          <a:prstGeom prst="rect">
            <a:avLst/>
          </a:prstGeom>
          <a:noFill/>
          <a:ln>
            <a:noFill/>
          </a:ln>
        </p:spPr>
      </p:pic>
      <p:pic>
        <p:nvPicPr>
          <p:cNvPr id="181" name="Google Shape;181;p2"/>
          <p:cNvPicPr preferRelativeResize="0"/>
          <p:nvPr/>
        </p:nvPicPr>
        <p:blipFill rotWithShape="1">
          <a:blip r:embed="rId14">
            <a:alphaModFix/>
          </a:blip>
          <a:srcRect/>
          <a:stretch/>
        </p:blipFill>
        <p:spPr>
          <a:xfrm>
            <a:off x="2824641" y="3340800"/>
            <a:ext cx="787870" cy="793931"/>
          </a:xfrm>
          <a:prstGeom prst="rect">
            <a:avLst/>
          </a:prstGeom>
          <a:noFill/>
          <a:ln>
            <a:noFill/>
          </a:ln>
        </p:spPr>
      </p:pic>
      <p:pic>
        <p:nvPicPr>
          <p:cNvPr id="182" name="Google Shape;182;p2"/>
          <p:cNvPicPr preferRelativeResize="0"/>
          <p:nvPr/>
        </p:nvPicPr>
        <p:blipFill rotWithShape="1">
          <a:blip r:embed="rId15">
            <a:alphaModFix/>
          </a:blip>
          <a:srcRect/>
          <a:stretch/>
        </p:blipFill>
        <p:spPr>
          <a:xfrm>
            <a:off x="1672047" y="3345418"/>
            <a:ext cx="793931" cy="787870"/>
          </a:xfrm>
          <a:prstGeom prst="rect">
            <a:avLst/>
          </a:prstGeom>
          <a:noFill/>
          <a:ln>
            <a:noFill/>
          </a:ln>
        </p:spPr>
      </p:pic>
      <p:pic>
        <p:nvPicPr>
          <p:cNvPr id="183" name="Google Shape;183;p2"/>
          <p:cNvPicPr preferRelativeResize="0"/>
          <p:nvPr/>
        </p:nvPicPr>
        <p:blipFill rotWithShape="1">
          <a:blip r:embed="rId16">
            <a:alphaModFix/>
          </a:blip>
          <a:srcRect/>
          <a:stretch/>
        </p:blipFill>
        <p:spPr>
          <a:xfrm>
            <a:off x="3975793" y="3340800"/>
            <a:ext cx="787870" cy="793931"/>
          </a:xfrm>
          <a:prstGeom prst="rect">
            <a:avLst/>
          </a:prstGeom>
          <a:noFill/>
          <a:ln>
            <a:noFill/>
          </a:ln>
        </p:spPr>
      </p:pic>
      <p:sp>
        <p:nvSpPr>
          <p:cNvPr id="184" name="Google Shape;184;p2"/>
          <p:cNvSpPr txBox="1"/>
          <p:nvPr/>
        </p:nvSpPr>
        <p:spPr>
          <a:xfrm>
            <a:off x="4976031" y="4320000"/>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Recycle </a:t>
            </a:r>
            <a:br>
              <a:rPr lang="en-US" sz="800" b="0" i="0" u="none" strike="noStrike" cap="none" dirty="0">
                <a:solidFill>
                  <a:schemeClr val="dk1"/>
                </a:solidFill>
                <a:latin typeface="Roboto"/>
                <a:ea typeface="Roboto"/>
                <a:cs typeface="Roboto"/>
                <a:sym typeface="Roboto"/>
              </a:rPr>
            </a:br>
            <a:r>
              <a:rPr lang="en-US" sz="800" b="0" i="0" u="none" strike="noStrike" cap="none" dirty="0">
                <a:solidFill>
                  <a:schemeClr val="dk1"/>
                </a:solidFill>
                <a:latin typeface="Roboto"/>
                <a:ea typeface="Roboto"/>
                <a:cs typeface="Roboto"/>
                <a:sym typeface="Roboto"/>
              </a:rPr>
              <a:t>001</a:t>
            </a:r>
            <a:r>
              <a:rPr lang="pl-PL" sz="800" b="0" i="0" u="none" strike="noStrike" cap="none" dirty="0">
                <a:solidFill>
                  <a:schemeClr val="dk1"/>
                </a:solidFill>
                <a:latin typeface="Roboto"/>
                <a:ea typeface="Roboto"/>
                <a:cs typeface="Roboto"/>
                <a:sym typeface="Roboto"/>
              </a:rPr>
              <a:t>5</a:t>
            </a:r>
            <a:endParaRPr sz="800" b="0" i="0" u="none" strike="noStrike" cap="none" dirty="0">
              <a:solidFill>
                <a:schemeClr val="dk1"/>
              </a:solidFill>
              <a:latin typeface="Roboto"/>
              <a:ea typeface="Roboto"/>
              <a:cs typeface="Roboto"/>
              <a:sym typeface="Roboto"/>
            </a:endParaRPr>
          </a:p>
        </p:txBody>
      </p:sp>
      <p:pic>
        <p:nvPicPr>
          <p:cNvPr id="185" name="Google Shape;185;p2"/>
          <p:cNvPicPr preferRelativeResize="0"/>
          <p:nvPr/>
        </p:nvPicPr>
        <p:blipFill rotWithShape="1">
          <a:blip r:embed="rId17">
            <a:alphaModFix/>
          </a:blip>
          <a:srcRect/>
          <a:stretch/>
        </p:blipFill>
        <p:spPr>
          <a:xfrm>
            <a:off x="5125358" y="3343830"/>
            <a:ext cx="787870" cy="787870"/>
          </a:xfrm>
          <a:prstGeom prst="rect">
            <a:avLst/>
          </a:prstGeom>
          <a:noFill/>
          <a:ln>
            <a:noFill/>
          </a:ln>
        </p:spPr>
      </p:pic>
      <p:sp>
        <p:nvSpPr>
          <p:cNvPr id="186" name="Google Shape;186;p2"/>
          <p:cNvSpPr txBox="1"/>
          <p:nvPr/>
        </p:nvSpPr>
        <p:spPr>
          <a:xfrm>
            <a:off x="6125596" y="4320000"/>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Compass </a:t>
            </a:r>
            <a:br>
              <a:rPr lang="en-US" sz="800" b="0" i="0" u="none" strike="noStrike" cap="none" dirty="0">
                <a:solidFill>
                  <a:schemeClr val="dk1"/>
                </a:solidFill>
                <a:latin typeface="Roboto"/>
                <a:ea typeface="Roboto"/>
                <a:cs typeface="Roboto"/>
                <a:sym typeface="Roboto"/>
              </a:rPr>
            </a:br>
            <a:r>
              <a:rPr lang="en-US" sz="800" b="0" i="0" u="none" strike="noStrike" cap="none" dirty="0">
                <a:solidFill>
                  <a:schemeClr val="dk1"/>
                </a:solidFill>
                <a:latin typeface="Roboto"/>
                <a:ea typeface="Roboto"/>
                <a:cs typeface="Roboto"/>
                <a:sym typeface="Roboto"/>
              </a:rPr>
              <a:t>001</a:t>
            </a:r>
            <a:r>
              <a:rPr lang="pl-PL" sz="800" b="0" i="0" u="none" strike="noStrike" cap="none" dirty="0">
                <a:solidFill>
                  <a:schemeClr val="dk1"/>
                </a:solidFill>
                <a:latin typeface="Roboto"/>
                <a:ea typeface="Roboto"/>
                <a:cs typeface="Roboto"/>
                <a:sym typeface="Roboto"/>
              </a:rPr>
              <a:t>6</a:t>
            </a:r>
            <a:endParaRPr sz="800" b="0" i="0" u="none" strike="noStrike" cap="none" dirty="0">
              <a:solidFill>
                <a:schemeClr val="dk1"/>
              </a:solidFill>
              <a:latin typeface="Roboto"/>
              <a:ea typeface="Roboto"/>
              <a:cs typeface="Roboto"/>
              <a:sym typeface="Roboto"/>
            </a:endParaRPr>
          </a:p>
        </p:txBody>
      </p:sp>
      <p:pic>
        <p:nvPicPr>
          <p:cNvPr id="187" name="Google Shape;187;p2"/>
          <p:cNvPicPr preferRelativeResize="0"/>
          <p:nvPr/>
        </p:nvPicPr>
        <p:blipFill rotWithShape="1">
          <a:blip r:embed="rId18">
            <a:alphaModFix/>
          </a:blip>
          <a:srcRect/>
          <a:stretch/>
        </p:blipFill>
        <p:spPr>
          <a:xfrm>
            <a:off x="6274923" y="3344582"/>
            <a:ext cx="787870" cy="78636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
          <p:cNvSpPr txBox="1">
            <a:spLocks noGrp="1"/>
          </p:cNvSpPr>
          <p:nvPr>
            <p:ph type="title"/>
          </p:nvPr>
        </p:nvSpPr>
        <p:spPr>
          <a:xfrm>
            <a:off x="381000" y="457200"/>
            <a:ext cx="9934575" cy="33832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200"/>
              <a:buFont typeface="Roboto Light"/>
              <a:buNone/>
            </a:pPr>
            <a:r>
              <a:rPr lang="en-US"/>
              <a:t>Pictograms</a:t>
            </a:r>
            <a:endParaRPr/>
          </a:p>
        </p:txBody>
      </p:sp>
      <p:sp>
        <p:nvSpPr>
          <p:cNvPr id="193" name="Google Shape;193;p3"/>
          <p:cNvSpPr txBox="1">
            <a:spLocks noGrp="1"/>
          </p:cNvSpPr>
          <p:nvPr>
            <p:ph type="dt" idx="10"/>
          </p:nvPr>
        </p:nvSpPr>
        <p:spPr>
          <a:xfrm>
            <a:off x="381000" y="6483096"/>
            <a:ext cx="1005840" cy="1828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9/29/2023</a:t>
            </a:r>
            <a:endParaRPr/>
          </a:p>
        </p:txBody>
      </p:sp>
      <p:sp>
        <p:nvSpPr>
          <p:cNvPr id="194" name="Google Shape;194;p3"/>
          <p:cNvSpPr txBox="1">
            <a:spLocks noGrp="1"/>
          </p:cNvSpPr>
          <p:nvPr>
            <p:ph type="ftr" idx="11"/>
          </p:nvPr>
        </p:nvSpPr>
        <p:spPr>
          <a:xfrm>
            <a:off x="1876425" y="6483096"/>
            <a:ext cx="8778240" cy="1828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95" name="Google Shape;195;p3"/>
          <p:cNvSpPr txBox="1">
            <a:spLocks noGrp="1"/>
          </p:cNvSpPr>
          <p:nvPr>
            <p:ph type="sldNum" idx="12"/>
          </p:nvPr>
        </p:nvSpPr>
        <p:spPr>
          <a:xfrm>
            <a:off x="11259186" y="6483096"/>
            <a:ext cx="548640" cy="18288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24</a:t>
            </a:fld>
            <a:endParaRPr/>
          </a:p>
        </p:txBody>
      </p:sp>
      <p:sp>
        <p:nvSpPr>
          <p:cNvPr id="196" name="Google Shape;196;p3"/>
          <p:cNvSpPr txBox="1">
            <a:spLocks noGrp="1"/>
          </p:cNvSpPr>
          <p:nvPr>
            <p:ph type="body" idx="1"/>
          </p:nvPr>
        </p:nvSpPr>
        <p:spPr>
          <a:xfrm>
            <a:off x="381000" y="818388"/>
            <a:ext cx="9934575" cy="27432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r>
              <a:rPr lang="en-US"/>
              <a:t>2. Computer Technology </a:t>
            </a:r>
            <a:endParaRPr/>
          </a:p>
        </p:txBody>
      </p:sp>
      <p:sp>
        <p:nvSpPr>
          <p:cNvPr id="198" name="Google Shape;198;p3"/>
          <p:cNvSpPr txBox="1"/>
          <p:nvPr/>
        </p:nvSpPr>
        <p:spPr>
          <a:xfrm>
            <a:off x="1527336" y="2810437"/>
            <a:ext cx="1083300"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Cloud data</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0018</a:t>
            </a:r>
            <a:r>
              <a:rPr lang="en-US" sz="800" b="0" i="0" u="none" strike="noStrike" cap="none" dirty="0">
                <a:solidFill>
                  <a:schemeClr val="dk1"/>
                </a:solidFill>
                <a:latin typeface="Roboto"/>
                <a:ea typeface="Roboto"/>
                <a:cs typeface="Roboto"/>
                <a:sym typeface="Roboto"/>
              </a:rPr>
              <a:t> </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sp>
        <p:nvSpPr>
          <p:cNvPr id="206" name="Google Shape;206;p3"/>
          <p:cNvSpPr txBox="1"/>
          <p:nvPr/>
        </p:nvSpPr>
        <p:spPr>
          <a:xfrm>
            <a:off x="377771"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Cloud data</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0017</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pic>
        <p:nvPicPr>
          <p:cNvPr id="211" name="Google Shape;211;p3" descr="A black background with a black square&#10;&#10;Description automatically generated with medium confidence"/>
          <p:cNvPicPr preferRelativeResize="0"/>
          <p:nvPr/>
        </p:nvPicPr>
        <p:blipFill rotWithShape="1">
          <a:blip r:embed="rId3">
            <a:alphaModFix/>
          </a:blip>
          <a:srcRect/>
          <a:stretch/>
        </p:blipFill>
        <p:spPr>
          <a:xfrm>
            <a:off x="1670913" y="1833608"/>
            <a:ext cx="797107" cy="797107"/>
          </a:xfrm>
          <a:prstGeom prst="rect">
            <a:avLst/>
          </a:prstGeom>
          <a:noFill/>
          <a:ln>
            <a:noFill/>
          </a:ln>
        </p:spPr>
      </p:pic>
      <p:pic>
        <p:nvPicPr>
          <p:cNvPr id="213" name="Google Shape;213;p3" descr="A black background with a black square&#10;&#10;Description automatically generated with medium confidence"/>
          <p:cNvPicPr preferRelativeResize="0"/>
          <p:nvPr/>
        </p:nvPicPr>
        <p:blipFill rotWithShape="1">
          <a:blip r:embed="rId4">
            <a:alphaModFix/>
          </a:blip>
          <a:srcRect/>
          <a:stretch/>
        </p:blipFill>
        <p:spPr>
          <a:xfrm>
            <a:off x="521121" y="1833608"/>
            <a:ext cx="797107" cy="797107"/>
          </a:xfrm>
          <a:prstGeom prst="rect">
            <a:avLst/>
          </a:prstGeom>
          <a:noFill/>
          <a:ln>
            <a:noFill/>
          </a:ln>
        </p:spPr>
      </p:pic>
      <p:sp>
        <p:nvSpPr>
          <p:cNvPr id="204" name="Google Shape;204;p3"/>
          <p:cNvSpPr txBox="1"/>
          <p:nvPr/>
        </p:nvSpPr>
        <p:spPr>
          <a:xfrm>
            <a:off x="2676901"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Cell phone</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0019</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sp>
        <p:nvSpPr>
          <p:cNvPr id="205" name="Google Shape;205;p3"/>
          <p:cNvSpPr txBox="1"/>
          <p:nvPr/>
        </p:nvSpPr>
        <p:spPr>
          <a:xfrm>
            <a:off x="3826468"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Laptop</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0020</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pic>
        <p:nvPicPr>
          <p:cNvPr id="215" name="Google Shape;215;p3" descr="A black background with a black square&#10;&#10;Description automatically generated with medium confidence"/>
          <p:cNvPicPr preferRelativeResize="0"/>
          <p:nvPr/>
        </p:nvPicPr>
        <p:blipFill rotWithShape="1">
          <a:blip r:embed="rId5">
            <a:alphaModFix/>
          </a:blip>
          <a:srcRect/>
          <a:stretch/>
        </p:blipFill>
        <p:spPr>
          <a:xfrm>
            <a:off x="2818478" y="1833608"/>
            <a:ext cx="793931" cy="797107"/>
          </a:xfrm>
          <a:prstGeom prst="rect">
            <a:avLst/>
          </a:prstGeom>
          <a:noFill/>
          <a:ln>
            <a:noFill/>
          </a:ln>
        </p:spPr>
      </p:pic>
      <p:pic>
        <p:nvPicPr>
          <p:cNvPr id="216" name="Google Shape;216;p3" descr="A black background with a black square&#10;&#10;Description automatically generated with medium confidence"/>
          <p:cNvPicPr preferRelativeResize="0"/>
          <p:nvPr/>
        </p:nvPicPr>
        <p:blipFill rotWithShape="1">
          <a:blip r:embed="rId6">
            <a:alphaModFix/>
          </a:blip>
          <a:srcRect/>
          <a:stretch/>
        </p:blipFill>
        <p:spPr>
          <a:xfrm>
            <a:off x="3964830" y="1828800"/>
            <a:ext cx="793931" cy="797107"/>
          </a:xfrm>
          <a:prstGeom prst="rect">
            <a:avLst/>
          </a:prstGeom>
          <a:noFill/>
          <a:ln>
            <a:noFill/>
          </a:ln>
        </p:spPr>
      </p:pic>
      <p:sp>
        <p:nvSpPr>
          <p:cNvPr id="217" name="Google Shape;217;p3"/>
          <p:cNvSpPr txBox="1"/>
          <p:nvPr/>
        </p:nvSpPr>
        <p:spPr>
          <a:xfrm>
            <a:off x="4976033"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Battery</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0021</a:t>
            </a:r>
            <a:endParaRPr sz="800" b="0" i="0" u="none" strike="noStrike" cap="none" dirty="0">
              <a:solidFill>
                <a:schemeClr val="dk1"/>
              </a:solidFill>
              <a:latin typeface="Roboto"/>
              <a:ea typeface="Roboto"/>
              <a:cs typeface="Roboto"/>
              <a:sym typeface="Roboto"/>
            </a:endParaRPr>
          </a:p>
        </p:txBody>
      </p:sp>
      <p:sp>
        <p:nvSpPr>
          <p:cNvPr id="218" name="Google Shape;218;p3"/>
          <p:cNvSpPr txBox="1"/>
          <p:nvPr/>
        </p:nvSpPr>
        <p:spPr>
          <a:xfrm>
            <a:off x="7275163"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800" b="0" i="0" u="none" strike="noStrike" cap="none" dirty="0">
                <a:solidFill>
                  <a:schemeClr val="dk1"/>
                </a:solidFill>
                <a:latin typeface="Roboto"/>
                <a:ea typeface="Roboto"/>
                <a:cs typeface="Roboto"/>
                <a:sym typeface="Roboto"/>
              </a:rPr>
              <a:t>Operation</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None/>
            </a:pPr>
            <a:r>
              <a:rPr lang="pl-PL" sz="800" dirty="0">
                <a:solidFill>
                  <a:schemeClr val="dk1"/>
                </a:solidFill>
                <a:latin typeface="Roboto"/>
                <a:ea typeface="Roboto"/>
                <a:cs typeface="Roboto"/>
                <a:sym typeface="Roboto"/>
              </a:rPr>
              <a:t>0023</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sp>
        <p:nvSpPr>
          <p:cNvPr id="219" name="Google Shape;219;p3"/>
          <p:cNvSpPr txBox="1"/>
          <p:nvPr/>
        </p:nvSpPr>
        <p:spPr>
          <a:xfrm>
            <a:off x="8424728"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Power &amp; energy</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0024</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sp>
        <p:nvSpPr>
          <p:cNvPr id="220" name="Google Shape;220;p3"/>
          <p:cNvSpPr txBox="1"/>
          <p:nvPr/>
        </p:nvSpPr>
        <p:spPr>
          <a:xfrm>
            <a:off x="9574293"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Drive</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0025</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sp>
        <p:nvSpPr>
          <p:cNvPr id="221" name="Google Shape;221;p3"/>
          <p:cNvSpPr txBox="1"/>
          <p:nvPr/>
        </p:nvSpPr>
        <p:spPr>
          <a:xfrm>
            <a:off x="6125598"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Operation</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0022</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pic>
        <p:nvPicPr>
          <p:cNvPr id="222" name="Google Shape;222;p3"/>
          <p:cNvPicPr preferRelativeResize="0"/>
          <p:nvPr/>
        </p:nvPicPr>
        <p:blipFill rotWithShape="1">
          <a:blip r:embed="rId7">
            <a:alphaModFix/>
          </a:blip>
          <a:srcRect/>
          <a:stretch/>
        </p:blipFill>
        <p:spPr>
          <a:xfrm>
            <a:off x="8568532" y="1828800"/>
            <a:ext cx="797107" cy="797107"/>
          </a:xfrm>
          <a:prstGeom prst="rect">
            <a:avLst/>
          </a:prstGeom>
          <a:noFill/>
          <a:ln>
            <a:noFill/>
          </a:ln>
        </p:spPr>
      </p:pic>
      <p:pic>
        <p:nvPicPr>
          <p:cNvPr id="223" name="Google Shape;223;p3"/>
          <p:cNvPicPr preferRelativeResize="0"/>
          <p:nvPr/>
        </p:nvPicPr>
        <p:blipFill rotWithShape="1">
          <a:blip r:embed="rId8">
            <a:alphaModFix/>
          </a:blip>
          <a:srcRect/>
          <a:stretch/>
        </p:blipFill>
        <p:spPr>
          <a:xfrm>
            <a:off x="5119156" y="1828800"/>
            <a:ext cx="797107" cy="797107"/>
          </a:xfrm>
          <a:prstGeom prst="rect">
            <a:avLst/>
          </a:prstGeom>
          <a:noFill/>
          <a:ln>
            <a:noFill/>
          </a:ln>
        </p:spPr>
      </p:pic>
      <p:pic>
        <p:nvPicPr>
          <p:cNvPr id="224" name="Google Shape;224;p3"/>
          <p:cNvPicPr preferRelativeResize="0"/>
          <p:nvPr/>
        </p:nvPicPr>
        <p:blipFill rotWithShape="1">
          <a:blip r:embed="rId9">
            <a:alphaModFix/>
          </a:blip>
          <a:srcRect/>
          <a:stretch/>
        </p:blipFill>
        <p:spPr>
          <a:xfrm>
            <a:off x="7418740" y="1828800"/>
            <a:ext cx="797107" cy="797107"/>
          </a:xfrm>
          <a:prstGeom prst="rect">
            <a:avLst/>
          </a:prstGeom>
          <a:noFill/>
          <a:ln>
            <a:noFill/>
          </a:ln>
        </p:spPr>
      </p:pic>
      <p:pic>
        <p:nvPicPr>
          <p:cNvPr id="225" name="Google Shape;225;p3"/>
          <p:cNvPicPr preferRelativeResize="0"/>
          <p:nvPr/>
        </p:nvPicPr>
        <p:blipFill rotWithShape="1">
          <a:blip r:embed="rId10">
            <a:alphaModFix/>
          </a:blip>
          <a:srcRect/>
          <a:stretch/>
        </p:blipFill>
        <p:spPr>
          <a:xfrm>
            <a:off x="9718324" y="1828800"/>
            <a:ext cx="797107" cy="797107"/>
          </a:xfrm>
          <a:prstGeom prst="rect">
            <a:avLst/>
          </a:prstGeom>
          <a:noFill/>
          <a:ln>
            <a:noFill/>
          </a:ln>
        </p:spPr>
      </p:pic>
      <p:pic>
        <p:nvPicPr>
          <p:cNvPr id="226" name="Google Shape;226;p3"/>
          <p:cNvPicPr preferRelativeResize="0"/>
          <p:nvPr/>
        </p:nvPicPr>
        <p:blipFill rotWithShape="1">
          <a:blip r:embed="rId11">
            <a:alphaModFix/>
          </a:blip>
          <a:srcRect/>
          <a:stretch/>
        </p:blipFill>
        <p:spPr>
          <a:xfrm>
            <a:off x="6271990" y="1828800"/>
            <a:ext cx="791022" cy="797107"/>
          </a:xfrm>
          <a:prstGeom prst="rect">
            <a:avLst/>
          </a:prstGeom>
          <a:noFill/>
          <a:ln>
            <a:noFill/>
          </a:ln>
        </p:spPr>
      </p:pic>
      <p:sp>
        <p:nvSpPr>
          <p:cNvPr id="227" name="Google Shape;227;p3"/>
          <p:cNvSpPr txBox="1"/>
          <p:nvPr/>
        </p:nvSpPr>
        <p:spPr>
          <a:xfrm>
            <a:off x="10723858"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Power bolt</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0026</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pic>
        <p:nvPicPr>
          <p:cNvPr id="228" name="Google Shape;228;p3"/>
          <p:cNvPicPr preferRelativeResize="0"/>
          <p:nvPr/>
        </p:nvPicPr>
        <p:blipFill rotWithShape="1">
          <a:blip r:embed="rId12">
            <a:alphaModFix/>
          </a:blip>
          <a:srcRect/>
          <a:stretch/>
        </p:blipFill>
        <p:spPr>
          <a:xfrm>
            <a:off x="10868116" y="1833003"/>
            <a:ext cx="797107" cy="797107"/>
          </a:xfrm>
          <a:prstGeom prst="rect">
            <a:avLst/>
          </a:prstGeom>
          <a:noFill/>
          <a:ln>
            <a:noFill/>
          </a:ln>
        </p:spPr>
      </p:pic>
      <p:sp>
        <p:nvSpPr>
          <p:cNvPr id="229" name="Google Shape;229;p3"/>
          <p:cNvSpPr txBox="1"/>
          <p:nvPr/>
        </p:nvSpPr>
        <p:spPr>
          <a:xfrm>
            <a:off x="377771" y="4323084"/>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Data</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0027</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pic>
        <p:nvPicPr>
          <p:cNvPr id="230" name="Google Shape;230;p3"/>
          <p:cNvPicPr preferRelativeResize="0"/>
          <p:nvPr/>
        </p:nvPicPr>
        <p:blipFill rotWithShape="1">
          <a:blip r:embed="rId13">
            <a:alphaModFix/>
          </a:blip>
          <a:srcRect/>
          <a:stretch/>
        </p:blipFill>
        <p:spPr>
          <a:xfrm>
            <a:off x="522029" y="3346255"/>
            <a:ext cx="797107" cy="79710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
          <p:cNvSpPr txBox="1">
            <a:spLocks noGrp="1"/>
          </p:cNvSpPr>
          <p:nvPr>
            <p:ph type="title"/>
          </p:nvPr>
        </p:nvSpPr>
        <p:spPr>
          <a:xfrm>
            <a:off x="381000" y="457200"/>
            <a:ext cx="9934575" cy="33832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200"/>
              <a:buFont typeface="Roboto Light"/>
              <a:buNone/>
            </a:pPr>
            <a:r>
              <a:rPr lang="en-US"/>
              <a:t>Pictograms</a:t>
            </a:r>
            <a:endParaRPr/>
          </a:p>
        </p:txBody>
      </p:sp>
      <p:sp>
        <p:nvSpPr>
          <p:cNvPr id="236" name="Google Shape;236;p4"/>
          <p:cNvSpPr txBox="1">
            <a:spLocks noGrp="1"/>
          </p:cNvSpPr>
          <p:nvPr>
            <p:ph type="dt" idx="10"/>
          </p:nvPr>
        </p:nvSpPr>
        <p:spPr>
          <a:xfrm>
            <a:off x="381000" y="6483096"/>
            <a:ext cx="1005840" cy="1828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9/29/2023</a:t>
            </a:r>
            <a:endParaRPr/>
          </a:p>
        </p:txBody>
      </p:sp>
      <p:sp>
        <p:nvSpPr>
          <p:cNvPr id="237" name="Google Shape;237;p4"/>
          <p:cNvSpPr txBox="1">
            <a:spLocks noGrp="1"/>
          </p:cNvSpPr>
          <p:nvPr>
            <p:ph type="ftr" idx="11"/>
          </p:nvPr>
        </p:nvSpPr>
        <p:spPr>
          <a:xfrm>
            <a:off x="1876425" y="6483096"/>
            <a:ext cx="8778240" cy="1828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38" name="Google Shape;238;p4"/>
          <p:cNvSpPr txBox="1">
            <a:spLocks noGrp="1"/>
          </p:cNvSpPr>
          <p:nvPr>
            <p:ph type="sldNum" idx="12"/>
          </p:nvPr>
        </p:nvSpPr>
        <p:spPr>
          <a:xfrm>
            <a:off x="11259186" y="6483096"/>
            <a:ext cx="548640" cy="18288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25</a:t>
            </a:fld>
            <a:endParaRPr/>
          </a:p>
        </p:txBody>
      </p:sp>
      <p:sp>
        <p:nvSpPr>
          <p:cNvPr id="239" name="Google Shape;239;p4"/>
          <p:cNvSpPr txBox="1">
            <a:spLocks noGrp="1"/>
          </p:cNvSpPr>
          <p:nvPr>
            <p:ph type="body" idx="1"/>
          </p:nvPr>
        </p:nvSpPr>
        <p:spPr>
          <a:xfrm>
            <a:off x="381000" y="818388"/>
            <a:ext cx="9934575" cy="27432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r>
              <a:rPr lang="en-US"/>
              <a:t>3. Office</a:t>
            </a:r>
            <a:endParaRPr/>
          </a:p>
        </p:txBody>
      </p:sp>
      <p:sp>
        <p:nvSpPr>
          <p:cNvPr id="240" name="Google Shape;240;p4"/>
          <p:cNvSpPr txBox="1"/>
          <p:nvPr/>
        </p:nvSpPr>
        <p:spPr>
          <a:xfrm>
            <a:off x="377771"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Certification</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0028</a:t>
            </a:r>
            <a:endParaRPr sz="800" b="0" i="0" u="none" strike="noStrike" cap="none" dirty="0">
              <a:solidFill>
                <a:schemeClr val="dk1"/>
              </a:solidFill>
              <a:latin typeface="Roboto"/>
              <a:ea typeface="Roboto"/>
              <a:cs typeface="Roboto"/>
              <a:sym typeface="Roboto"/>
            </a:endParaRPr>
          </a:p>
        </p:txBody>
      </p:sp>
      <p:sp>
        <p:nvSpPr>
          <p:cNvPr id="241" name="Google Shape;241;p4"/>
          <p:cNvSpPr txBox="1"/>
          <p:nvPr/>
        </p:nvSpPr>
        <p:spPr>
          <a:xfrm>
            <a:off x="2676901"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Target</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0030</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sp>
        <p:nvSpPr>
          <p:cNvPr id="242" name="Google Shape;242;p4"/>
          <p:cNvSpPr txBox="1"/>
          <p:nvPr/>
        </p:nvSpPr>
        <p:spPr>
          <a:xfrm>
            <a:off x="3826466"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Mail</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0031</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sp>
        <p:nvSpPr>
          <p:cNvPr id="243" name="Google Shape;243;p4"/>
          <p:cNvSpPr txBox="1"/>
          <p:nvPr/>
        </p:nvSpPr>
        <p:spPr>
          <a:xfrm>
            <a:off x="4976031"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Report</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0032</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sp>
        <p:nvSpPr>
          <p:cNvPr id="244" name="Google Shape;244;p4"/>
          <p:cNvSpPr txBox="1"/>
          <p:nvPr/>
        </p:nvSpPr>
        <p:spPr>
          <a:xfrm>
            <a:off x="6125596"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Calendar</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0033</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sp>
        <p:nvSpPr>
          <p:cNvPr id="245" name="Google Shape;245;p4"/>
          <p:cNvSpPr txBox="1"/>
          <p:nvPr/>
        </p:nvSpPr>
        <p:spPr>
          <a:xfrm>
            <a:off x="7275161"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Presentation</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0034</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sp>
        <p:nvSpPr>
          <p:cNvPr id="246" name="Google Shape;246;p4"/>
          <p:cNvSpPr txBox="1"/>
          <p:nvPr/>
        </p:nvSpPr>
        <p:spPr>
          <a:xfrm>
            <a:off x="8424726"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Presentation</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0035</a:t>
            </a:r>
            <a:endParaRPr sz="800" b="0" i="0" u="none" strike="noStrike" cap="none" dirty="0">
              <a:solidFill>
                <a:schemeClr val="dk1"/>
              </a:solidFill>
              <a:latin typeface="Roboto"/>
              <a:ea typeface="Roboto"/>
              <a:cs typeface="Roboto"/>
              <a:sym typeface="Roboto"/>
            </a:endParaRPr>
          </a:p>
        </p:txBody>
      </p:sp>
      <p:sp>
        <p:nvSpPr>
          <p:cNvPr id="247" name="Google Shape;247;p4"/>
          <p:cNvSpPr txBox="1"/>
          <p:nvPr/>
        </p:nvSpPr>
        <p:spPr>
          <a:xfrm>
            <a:off x="9574291"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Clock</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0036</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sp>
        <p:nvSpPr>
          <p:cNvPr id="248" name="Google Shape;248;p4"/>
          <p:cNvSpPr txBox="1"/>
          <p:nvPr/>
        </p:nvSpPr>
        <p:spPr>
          <a:xfrm>
            <a:off x="10723858"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Time</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0037</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sp>
        <p:nvSpPr>
          <p:cNvPr id="249" name="Google Shape;249;p4"/>
          <p:cNvSpPr txBox="1"/>
          <p:nvPr/>
        </p:nvSpPr>
        <p:spPr>
          <a:xfrm>
            <a:off x="1527336"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Efficiency</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0029</a:t>
            </a:r>
            <a:br>
              <a:rPr lang="en-US" sz="800" b="0" i="0" u="none" strike="noStrike" cap="none" dirty="0">
                <a:solidFill>
                  <a:schemeClr val="dk1"/>
                </a:solidFill>
                <a:latin typeface="Roboto"/>
                <a:ea typeface="Roboto"/>
                <a:cs typeface="Roboto"/>
                <a:sym typeface="Roboto"/>
              </a:rPr>
            </a:br>
            <a:r>
              <a:rPr lang="en-US" sz="800" b="0" i="0" u="none" strike="noStrike" cap="none" dirty="0">
                <a:solidFill>
                  <a:schemeClr val="dk1"/>
                </a:solidFill>
                <a:latin typeface="Roboto"/>
                <a:ea typeface="Roboto"/>
                <a:cs typeface="Roboto"/>
                <a:sym typeface="Roboto"/>
              </a:rPr>
              <a:t> </a:t>
            </a:r>
            <a:endParaRPr sz="800" b="0" i="0" u="none" strike="noStrike" cap="none" dirty="0">
              <a:solidFill>
                <a:schemeClr val="dk1"/>
              </a:solidFill>
              <a:latin typeface="Roboto"/>
              <a:ea typeface="Roboto"/>
              <a:cs typeface="Roboto"/>
              <a:sym typeface="Roboto"/>
            </a:endParaRPr>
          </a:p>
        </p:txBody>
      </p:sp>
      <p:pic>
        <p:nvPicPr>
          <p:cNvPr id="250" name="Google Shape;250;p4"/>
          <p:cNvPicPr preferRelativeResize="0"/>
          <p:nvPr/>
        </p:nvPicPr>
        <p:blipFill rotWithShape="1">
          <a:blip r:embed="rId3">
            <a:alphaModFix/>
          </a:blip>
          <a:srcRect/>
          <a:stretch/>
        </p:blipFill>
        <p:spPr>
          <a:xfrm>
            <a:off x="8569437" y="1838226"/>
            <a:ext cx="793931" cy="787870"/>
          </a:xfrm>
          <a:prstGeom prst="rect">
            <a:avLst/>
          </a:prstGeom>
          <a:noFill/>
          <a:ln>
            <a:noFill/>
          </a:ln>
        </p:spPr>
      </p:pic>
      <p:pic>
        <p:nvPicPr>
          <p:cNvPr id="251" name="Google Shape;251;p4"/>
          <p:cNvPicPr preferRelativeResize="0"/>
          <p:nvPr/>
        </p:nvPicPr>
        <p:blipFill rotWithShape="1">
          <a:blip r:embed="rId4">
            <a:alphaModFix/>
          </a:blip>
          <a:srcRect/>
          <a:stretch/>
        </p:blipFill>
        <p:spPr>
          <a:xfrm>
            <a:off x="3973312" y="1833608"/>
            <a:ext cx="791022" cy="797107"/>
          </a:xfrm>
          <a:prstGeom prst="rect">
            <a:avLst/>
          </a:prstGeom>
          <a:noFill/>
          <a:ln>
            <a:noFill/>
          </a:ln>
        </p:spPr>
      </p:pic>
      <p:pic>
        <p:nvPicPr>
          <p:cNvPr id="252" name="Google Shape;252;p4"/>
          <p:cNvPicPr preferRelativeResize="0"/>
          <p:nvPr/>
        </p:nvPicPr>
        <p:blipFill rotWithShape="1">
          <a:blip r:embed="rId5">
            <a:alphaModFix/>
          </a:blip>
          <a:srcRect/>
          <a:stretch/>
        </p:blipFill>
        <p:spPr>
          <a:xfrm>
            <a:off x="520894" y="1833608"/>
            <a:ext cx="797107" cy="797107"/>
          </a:xfrm>
          <a:prstGeom prst="rect">
            <a:avLst/>
          </a:prstGeom>
          <a:noFill/>
          <a:ln>
            <a:noFill/>
          </a:ln>
        </p:spPr>
      </p:pic>
      <p:pic>
        <p:nvPicPr>
          <p:cNvPr id="253" name="Google Shape;253;p4"/>
          <p:cNvPicPr preferRelativeResize="0"/>
          <p:nvPr/>
        </p:nvPicPr>
        <p:blipFill rotWithShape="1">
          <a:blip r:embed="rId6">
            <a:alphaModFix/>
          </a:blip>
          <a:srcRect/>
          <a:stretch/>
        </p:blipFill>
        <p:spPr>
          <a:xfrm>
            <a:off x="6272896" y="1833608"/>
            <a:ext cx="791022" cy="797107"/>
          </a:xfrm>
          <a:prstGeom prst="rect">
            <a:avLst/>
          </a:prstGeom>
          <a:noFill/>
          <a:ln>
            <a:noFill/>
          </a:ln>
        </p:spPr>
      </p:pic>
      <p:pic>
        <p:nvPicPr>
          <p:cNvPr id="254" name="Google Shape;254;p4"/>
          <p:cNvPicPr preferRelativeResize="0"/>
          <p:nvPr/>
        </p:nvPicPr>
        <p:blipFill rotWithShape="1">
          <a:blip r:embed="rId7">
            <a:alphaModFix/>
          </a:blip>
          <a:srcRect/>
          <a:stretch/>
        </p:blipFill>
        <p:spPr>
          <a:xfrm>
            <a:off x="2823520" y="1833608"/>
            <a:ext cx="791022" cy="797107"/>
          </a:xfrm>
          <a:prstGeom prst="rect">
            <a:avLst/>
          </a:prstGeom>
          <a:noFill/>
          <a:ln>
            <a:noFill/>
          </a:ln>
        </p:spPr>
      </p:pic>
      <p:pic>
        <p:nvPicPr>
          <p:cNvPr id="255" name="Google Shape;255;p4"/>
          <p:cNvPicPr preferRelativeResize="0"/>
          <p:nvPr/>
        </p:nvPicPr>
        <p:blipFill rotWithShape="1">
          <a:blip r:embed="rId8">
            <a:alphaModFix/>
          </a:blip>
          <a:srcRect/>
          <a:stretch/>
        </p:blipFill>
        <p:spPr>
          <a:xfrm>
            <a:off x="5120062" y="1833608"/>
            <a:ext cx="797107" cy="797107"/>
          </a:xfrm>
          <a:prstGeom prst="rect">
            <a:avLst/>
          </a:prstGeom>
          <a:noFill/>
          <a:ln>
            <a:noFill/>
          </a:ln>
        </p:spPr>
      </p:pic>
      <p:pic>
        <p:nvPicPr>
          <p:cNvPr id="256" name="Google Shape;256;p4"/>
          <p:cNvPicPr preferRelativeResize="0"/>
          <p:nvPr/>
        </p:nvPicPr>
        <p:blipFill rotWithShape="1">
          <a:blip r:embed="rId9">
            <a:alphaModFix/>
          </a:blip>
          <a:srcRect/>
          <a:stretch/>
        </p:blipFill>
        <p:spPr>
          <a:xfrm>
            <a:off x="1670686" y="1833608"/>
            <a:ext cx="797107" cy="797107"/>
          </a:xfrm>
          <a:prstGeom prst="rect">
            <a:avLst/>
          </a:prstGeom>
          <a:noFill/>
          <a:ln>
            <a:noFill/>
          </a:ln>
        </p:spPr>
      </p:pic>
      <p:pic>
        <p:nvPicPr>
          <p:cNvPr id="257" name="Google Shape;257;p4"/>
          <p:cNvPicPr preferRelativeResize="0"/>
          <p:nvPr/>
        </p:nvPicPr>
        <p:blipFill rotWithShape="1">
          <a:blip r:embed="rId10">
            <a:alphaModFix/>
          </a:blip>
          <a:srcRect/>
          <a:stretch/>
        </p:blipFill>
        <p:spPr>
          <a:xfrm>
            <a:off x="7419646" y="1833608"/>
            <a:ext cx="797107" cy="797107"/>
          </a:xfrm>
          <a:prstGeom prst="rect">
            <a:avLst/>
          </a:prstGeom>
          <a:noFill/>
          <a:ln>
            <a:noFill/>
          </a:ln>
        </p:spPr>
      </p:pic>
      <p:pic>
        <p:nvPicPr>
          <p:cNvPr id="258" name="Google Shape;258;p4"/>
          <p:cNvPicPr preferRelativeResize="0"/>
          <p:nvPr/>
        </p:nvPicPr>
        <p:blipFill rotWithShape="1">
          <a:blip r:embed="rId11">
            <a:alphaModFix/>
          </a:blip>
          <a:srcRect/>
          <a:stretch/>
        </p:blipFill>
        <p:spPr>
          <a:xfrm>
            <a:off x="9715868" y="1835196"/>
            <a:ext cx="793931" cy="793931"/>
          </a:xfrm>
          <a:prstGeom prst="rect">
            <a:avLst/>
          </a:prstGeom>
          <a:noFill/>
          <a:ln>
            <a:noFill/>
          </a:ln>
        </p:spPr>
      </p:pic>
      <p:pic>
        <p:nvPicPr>
          <p:cNvPr id="259" name="Google Shape;259;p4"/>
          <p:cNvPicPr preferRelativeResize="0"/>
          <p:nvPr/>
        </p:nvPicPr>
        <p:blipFill rotWithShape="1">
          <a:blip r:embed="rId12">
            <a:alphaModFix/>
          </a:blip>
          <a:srcRect/>
          <a:stretch/>
        </p:blipFill>
        <p:spPr>
          <a:xfrm>
            <a:off x="10862220" y="1830388"/>
            <a:ext cx="793931" cy="793931"/>
          </a:xfrm>
          <a:prstGeom prst="rect">
            <a:avLst/>
          </a:prstGeom>
          <a:noFill/>
          <a:ln>
            <a:noFill/>
          </a:ln>
        </p:spPr>
      </p:pic>
      <p:sp>
        <p:nvSpPr>
          <p:cNvPr id="260" name="Google Shape;260;p4"/>
          <p:cNvSpPr txBox="1"/>
          <p:nvPr/>
        </p:nvSpPr>
        <p:spPr>
          <a:xfrm>
            <a:off x="377771" y="4318881"/>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Data</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0038</a:t>
            </a:r>
            <a:endParaRPr sz="800" b="0" i="0" u="none" strike="noStrike" cap="none" dirty="0">
              <a:solidFill>
                <a:schemeClr val="dk1"/>
              </a:solidFill>
              <a:latin typeface="Roboto"/>
              <a:ea typeface="Roboto"/>
              <a:cs typeface="Roboto"/>
              <a:sym typeface="Roboto"/>
            </a:endParaRPr>
          </a:p>
        </p:txBody>
      </p:sp>
      <p:sp>
        <p:nvSpPr>
          <p:cNvPr id="261" name="Google Shape;261;p4"/>
          <p:cNvSpPr txBox="1"/>
          <p:nvPr/>
        </p:nvSpPr>
        <p:spPr>
          <a:xfrm>
            <a:off x="2676901" y="4318881"/>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800" b="0" i="0" u="none" strike="noStrike" cap="none" dirty="0">
                <a:solidFill>
                  <a:schemeClr val="dk1"/>
                </a:solidFill>
                <a:latin typeface="Roboto"/>
                <a:ea typeface="Roboto"/>
                <a:cs typeface="Roboto"/>
                <a:sym typeface="Roboto"/>
              </a:rPr>
              <a:t>Fountain pen</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None/>
            </a:pPr>
            <a:r>
              <a:rPr lang="pl-PL" sz="800" dirty="0">
                <a:solidFill>
                  <a:schemeClr val="dk1"/>
                </a:solidFill>
                <a:latin typeface="Roboto"/>
                <a:ea typeface="Roboto"/>
                <a:cs typeface="Roboto"/>
                <a:sym typeface="Roboto"/>
              </a:rPr>
              <a:t>0040</a:t>
            </a:r>
            <a:endParaRPr sz="800" b="0" i="0" u="none" strike="noStrike" cap="none" dirty="0">
              <a:solidFill>
                <a:schemeClr val="dk1"/>
              </a:solidFill>
              <a:latin typeface="Roboto"/>
              <a:ea typeface="Roboto"/>
              <a:cs typeface="Roboto"/>
              <a:sym typeface="Roboto"/>
            </a:endParaRPr>
          </a:p>
        </p:txBody>
      </p:sp>
      <p:sp>
        <p:nvSpPr>
          <p:cNvPr id="262" name="Google Shape;262;p4"/>
          <p:cNvSpPr txBox="1"/>
          <p:nvPr/>
        </p:nvSpPr>
        <p:spPr>
          <a:xfrm>
            <a:off x="3826466" y="4318881"/>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Pen</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0041</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sp>
        <p:nvSpPr>
          <p:cNvPr id="263" name="Google Shape;263;p4"/>
          <p:cNvSpPr txBox="1"/>
          <p:nvPr/>
        </p:nvSpPr>
        <p:spPr>
          <a:xfrm>
            <a:off x="1527336" y="4318881"/>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Message</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0039</a:t>
            </a:r>
            <a:endParaRPr sz="800" b="0" i="0" u="none" strike="noStrike" cap="none" dirty="0">
              <a:solidFill>
                <a:schemeClr val="dk1"/>
              </a:solidFill>
              <a:latin typeface="Roboto"/>
              <a:ea typeface="Roboto"/>
              <a:cs typeface="Roboto"/>
              <a:sym typeface="Roboto"/>
            </a:endParaRPr>
          </a:p>
        </p:txBody>
      </p:sp>
      <p:pic>
        <p:nvPicPr>
          <p:cNvPr id="264" name="Google Shape;264;p4"/>
          <p:cNvPicPr preferRelativeResize="0"/>
          <p:nvPr/>
        </p:nvPicPr>
        <p:blipFill rotWithShape="1">
          <a:blip r:embed="rId13">
            <a:alphaModFix/>
          </a:blip>
          <a:srcRect/>
          <a:stretch/>
        </p:blipFill>
        <p:spPr>
          <a:xfrm>
            <a:off x="3970270" y="3342052"/>
            <a:ext cx="797107" cy="797107"/>
          </a:xfrm>
          <a:prstGeom prst="rect">
            <a:avLst/>
          </a:prstGeom>
          <a:noFill/>
          <a:ln>
            <a:noFill/>
          </a:ln>
        </p:spPr>
      </p:pic>
      <p:pic>
        <p:nvPicPr>
          <p:cNvPr id="265" name="Google Shape;265;p4"/>
          <p:cNvPicPr preferRelativeResize="0"/>
          <p:nvPr/>
        </p:nvPicPr>
        <p:blipFill rotWithShape="1">
          <a:blip r:embed="rId14">
            <a:alphaModFix/>
          </a:blip>
          <a:srcRect/>
          <a:stretch/>
        </p:blipFill>
        <p:spPr>
          <a:xfrm>
            <a:off x="520894" y="3342052"/>
            <a:ext cx="797107" cy="797107"/>
          </a:xfrm>
          <a:prstGeom prst="rect">
            <a:avLst/>
          </a:prstGeom>
          <a:noFill/>
          <a:ln>
            <a:noFill/>
          </a:ln>
        </p:spPr>
      </p:pic>
      <p:pic>
        <p:nvPicPr>
          <p:cNvPr id="266" name="Google Shape;266;p4"/>
          <p:cNvPicPr preferRelativeResize="0"/>
          <p:nvPr/>
        </p:nvPicPr>
        <p:blipFill rotWithShape="1">
          <a:blip r:embed="rId15">
            <a:alphaModFix/>
          </a:blip>
          <a:srcRect/>
          <a:stretch/>
        </p:blipFill>
        <p:spPr>
          <a:xfrm>
            <a:off x="2820478" y="3342052"/>
            <a:ext cx="797107" cy="797107"/>
          </a:xfrm>
          <a:prstGeom prst="rect">
            <a:avLst/>
          </a:prstGeom>
          <a:noFill/>
          <a:ln>
            <a:noFill/>
          </a:ln>
        </p:spPr>
      </p:pic>
      <p:pic>
        <p:nvPicPr>
          <p:cNvPr id="267" name="Google Shape;267;p4"/>
          <p:cNvPicPr preferRelativeResize="0"/>
          <p:nvPr/>
        </p:nvPicPr>
        <p:blipFill rotWithShape="1">
          <a:blip r:embed="rId16">
            <a:alphaModFix/>
          </a:blip>
          <a:srcRect/>
          <a:stretch/>
        </p:blipFill>
        <p:spPr>
          <a:xfrm>
            <a:off x="1673728" y="3342052"/>
            <a:ext cx="791022" cy="79710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5"/>
          <p:cNvSpPr txBox="1">
            <a:spLocks noGrp="1"/>
          </p:cNvSpPr>
          <p:nvPr>
            <p:ph type="title"/>
          </p:nvPr>
        </p:nvSpPr>
        <p:spPr>
          <a:xfrm>
            <a:off x="381000" y="457200"/>
            <a:ext cx="9934575" cy="33832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200"/>
              <a:buFont typeface="Roboto Light"/>
              <a:buNone/>
            </a:pPr>
            <a:r>
              <a:rPr lang="en-US"/>
              <a:t>Pictograms</a:t>
            </a:r>
            <a:endParaRPr/>
          </a:p>
        </p:txBody>
      </p:sp>
      <p:sp>
        <p:nvSpPr>
          <p:cNvPr id="273" name="Google Shape;273;p5"/>
          <p:cNvSpPr txBox="1">
            <a:spLocks noGrp="1"/>
          </p:cNvSpPr>
          <p:nvPr>
            <p:ph type="dt" idx="10"/>
          </p:nvPr>
        </p:nvSpPr>
        <p:spPr>
          <a:xfrm>
            <a:off x="381000" y="6483096"/>
            <a:ext cx="1005840" cy="1828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9/29/2023</a:t>
            </a:r>
            <a:endParaRPr/>
          </a:p>
        </p:txBody>
      </p:sp>
      <p:sp>
        <p:nvSpPr>
          <p:cNvPr id="274" name="Google Shape;274;p5"/>
          <p:cNvSpPr txBox="1">
            <a:spLocks noGrp="1"/>
          </p:cNvSpPr>
          <p:nvPr>
            <p:ph type="ftr" idx="11"/>
          </p:nvPr>
        </p:nvSpPr>
        <p:spPr>
          <a:xfrm>
            <a:off x="1876425" y="6483096"/>
            <a:ext cx="8778240" cy="1828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75" name="Google Shape;275;p5"/>
          <p:cNvSpPr txBox="1">
            <a:spLocks noGrp="1"/>
          </p:cNvSpPr>
          <p:nvPr>
            <p:ph type="sldNum" idx="12"/>
          </p:nvPr>
        </p:nvSpPr>
        <p:spPr>
          <a:xfrm>
            <a:off x="11259186" y="6483096"/>
            <a:ext cx="548640" cy="18288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26</a:t>
            </a:fld>
            <a:endParaRPr/>
          </a:p>
        </p:txBody>
      </p:sp>
      <p:sp>
        <p:nvSpPr>
          <p:cNvPr id="276" name="Google Shape;276;p5"/>
          <p:cNvSpPr txBox="1">
            <a:spLocks noGrp="1"/>
          </p:cNvSpPr>
          <p:nvPr>
            <p:ph type="body" idx="1"/>
          </p:nvPr>
        </p:nvSpPr>
        <p:spPr>
          <a:xfrm>
            <a:off x="381000" y="818388"/>
            <a:ext cx="9934575" cy="27432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r>
              <a:rPr lang="en-US"/>
              <a:t>4. Transport</a:t>
            </a:r>
            <a:endParaRPr/>
          </a:p>
        </p:txBody>
      </p:sp>
      <p:sp>
        <p:nvSpPr>
          <p:cNvPr id="277" name="Google Shape;277;p5"/>
          <p:cNvSpPr txBox="1"/>
          <p:nvPr/>
        </p:nvSpPr>
        <p:spPr>
          <a:xfrm>
            <a:off x="377771"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Car</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0042</a:t>
            </a:r>
            <a:endParaRPr dirty="0"/>
          </a:p>
        </p:txBody>
      </p:sp>
      <p:sp>
        <p:nvSpPr>
          <p:cNvPr id="278" name="Google Shape;278;p5"/>
          <p:cNvSpPr txBox="1"/>
          <p:nvPr/>
        </p:nvSpPr>
        <p:spPr>
          <a:xfrm>
            <a:off x="2676901"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Old train</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0044</a:t>
            </a:r>
            <a:endParaRPr sz="800" b="0" i="0" u="none" strike="noStrike" cap="none" dirty="0">
              <a:solidFill>
                <a:schemeClr val="dk1"/>
              </a:solidFill>
              <a:latin typeface="Roboto"/>
              <a:ea typeface="Roboto"/>
              <a:cs typeface="Roboto"/>
              <a:sym typeface="Roboto"/>
            </a:endParaRPr>
          </a:p>
        </p:txBody>
      </p:sp>
      <p:sp>
        <p:nvSpPr>
          <p:cNvPr id="279" name="Google Shape;279;p5"/>
          <p:cNvSpPr txBox="1"/>
          <p:nvPr/>
        </p:nvSpPr>
        <p:spPr>
          <a:xfrm>
            <a:off x="3826466"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Truck profile</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0045</a:t>
            </a:r>
            <a:endParaRPr sz="800" b="0" i="0" u="none" strike="noStrike" cap="none" dirty="0">
              <a:solidFill>
                <a:schemeClr val="dk1"/>
              </a:solidFill>
              <a:latin typeface="Roboto"/>
              <a:ea typeface="Roboto"/>
              <a:cs typeface="Roboto"/>
              <a:sym typeface="Roboto"/>
            </a:endParaRPr>
          </a:p>
        </p:txBody>
      </p:sp>
      <p:sp>
        <p:nvSpPr>
          <p:cNvPr id="280" name="Google Shape;280;p5"/>
          <p:cNvSpPr txBox="1"/>
          <p:nvPr/>
        </p:nvSpPr>
        <p:spPr>
          <a:xfrm>
            <a:off x="4976031"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Cable car</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0046</a:t>
            </a:r>
            <a:endParaRPr sz="800" b="0" i="0" u="none" strike="noStrike" cap="none" dirty="0">
              <a:solidFill>
                <a:schemeClr val="dk1"/>
              </a:solidFill>
              <a:latin typeface="Roboto"/>
              <a:ea typeface="Roboto"/>
              <a:cs typeface="Roboto"/>
              <a:sym typeface="Roboto"/>
            </a:endParaRPr>
          </a:p>
        </p:txBody>
      </p:sp>
      <p:sp>
        <p:nvSpPr>
          <p:cNvPr id="281" name="Google Shape;281;p5"/>
          <p:cNvSpPr txBox="1"/>
          <p:nvPr/>
        </p:nvSpPr>
        <p:spPr>
          <a:xfrm>
            <a:off x="6125596"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Bus side</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0047</a:t>
            </a:r>
            <a:endParaRPr sz="800" b="0" i="0" u="none" strike="noStrike" cap="none" dirty="0">
              <a:solidFill>
                <a:schemeClr val="dk1"/>
              </a:solidFill>
              <a:latin typeface="Roboto"/>
              <a:ea typeface="Roboto"/>
              <a:cs typeface="Roboto"/>
              <a:sym typeface="Roboto"/>
            </a:endParaRPr>
          </a:p>
        </p:txBody>
      </p:sp>
      <p:sp>
        <p:nvSpPr>
          <p:cNvPr id="282" name="Google Shape;282;p5"/>
          <p:cNvSpPr txBox="1"/>
          <p:nvPr/>
        </p:nvSpPr>
        <p:spPr>
          <a:xfrm>
            <a:off x="7275161"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Dump truck</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0048</a:t>
            </a:r>
            <a:endParaRPr sz="800" b="0" i="0" u="none" strike="noStrike" cap="none" dirty="0">
              <a:solidFill>
                <a:schemeClr val="dk1"/>
              </a:solidFill>
              <a:latin typeface="Roboto"/>
              <a:ea typeface="Roboto"/>
              <a:cs typeface="Roboto"/>
              <a:sym typeface="Roboto"/>
            </a:endParaRPr>
          </a:p>
        </p:txBody>
      </p:sp>
      <p:sp>
        <p:nvSpPr>
          <p:cNvPr id="283" name="Google Shape;283;p5"/>
          <p:cNvSpPr txBox="1"/>
          <p:nvPr/>
        </p:nvSpPr>
        <p:spPr>
          <a:xfrm>
            <a:off x="8424726"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Plane</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0049</a:t>
            </a:r>
            <a:endParaRPr sz="800" b="0" i="0" u="none" strike="noStrike" cap="none" dirty="0">
              <a:solidFill>
                <a:schemeClr val="dk1"/>
              </a:solidFill>
              <a:latin typeface="Roboto"/>
              <a:ea typeface="Roboto"/>
              <a:cs typeface="Roboto"/>
              <a:sym typeface="Roboto"/>
            </a:endParaRPr>
          </a:p>
        </p:txBody>
      </p:sp>
      <p:sp>
        <p:nvSpPr>
          <p:cNvPr id="284" name="Google Shape;284;p5"/>
          <p:cNvSpPr txBox="1"/>
          <p:nvPr/>
        </p:nvSpPr>
        <p:spPr>
          <a:xfrm>
            <a:off x="9574291"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Fast train</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0050</a:t>
            </a:r>
            <a:endParaRPr sz="800" b="0" i="0" u="none" strike="noStrike" cap="none" dirty="0">
              <a:solidFill>
                <a:schemeClr val="dk1"/>
              </a:solidFill>
              <a:latin typeface="Roboto"/>
              <a:ea typeface="Roboto"/>
              <a:cs typeface="Roboto"/>
              <a:sym typeface="Roboto"/>
            </a:endParaRPr>
          </a:p>
        </p:txBody>
      </p:sp>
      <p:sp>
        <p:nvSpPr>
          <p:cNvPr id="285" name="Google Shape;285;p5"/>
          <p:cNvSpPr txBox="1"/>
          <p:nvPr/>
        </p:nvSpPr>
        <p:spPr>
          <a:xfrm>
            <a:off x="10723858"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Bus</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0051</a:t>
            </a:r>
            <a:endParaRPr sz="800" b="0" i="0" u="none" strike="noStrike" cap="none" dirty="0">
              <a:solidFill>
                <a:schemeClr val="dk1"/>
              </a:solidFill>
              <a:latin typeface="Roboto"/>
              <a:ea typeface="Roboto"/>
              <a:cs typeface="Roboto"/>
              <a:sym typeface="Roboto"/>
            </a:endParaRPr>
          </a:p>
        </p:txBody>
      </p:sp>
      <p:sp>
        <p:nvSpPr>
          <p:cNvPr id="286" name="Google Shape;286;p5"/>
          <p:cNvSpPr txBox="1"/>
          <p:nvPr/>
        </p:nvSpPr>
        <p:spPr>
          <a:xfrm>
            <a:off x="1527336"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Ship</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0043</a:t>
            </a:r>
            <a:endParaRPr sz="800" b="0" i="0" u="none" strike="noStrike" cap="none" dirty="0">
              <a:solidFill>
                <a:schemeClr val="dk1"/>
              </a:solidFill>
              <a:latin typeface="Roboto"/>
              <a:ea typeface="Roboto"/>
              <a:cs typeface="Roboto"/>
              <a:sym typeface="Roboto"/>
            </a:endParaRPr>
          </a:p>
        </p:txBody>
      </p:sp>
      <p:pic>
        <p:nvPicPr>
          <p:cNvPr id="287" name="Google Shape;287;p5"/>
          <p:cNvPicPr preferRelativeResize="0"/>
          <p:nvPr/>
        </p:nvPicPr>
        <p:blipFill rotWithShape="1">
          <a:blip r:embed="rId3">
            <a:alphaModFix/>
          </a:blip>
          <a:srcRect/>
          <a:stretch/>
        </p:blipFill>
        <p:spPr>
          <a:xfrm>
            <a:off x="8569437" y="1835196"/>
            <a:ext cx="793931" cy="793931"/>
          </a:xfrm>
          <a:prstGeom prst="rect">
            <a:avLst/>
          </a:prstGeom>
          <a:noFill/>
          <a:ln>
            <a:noFill/>
          </a:ln>
        </p:spPr>
      </p:pic>
      <p:pic>
        <p:nvPicPr>
          <p:cNvPr id="288" name="Google Shape;288;p5"/>
          <p:cNvPicPr preferRelativeResize="0"/>
          <p:nvPr/>
        </p:nvPicPr>
        <p:blipFill rotWithShape="1">
          <a:blip r:embed="rId4">
            <a:alphaModFix/>
          </a:blip>
          <a:srcRect/>
          <a:stretch/>
        </p:blipFill>
        <p:spPr>
          <a:xfrm>
            <a:off x="3970270" y="1834369"/>
            <a:ext cx="797107" cy="795585"/>
          </a:xfrm>
          <a:prstGeom prst="rect">
            <a:avLst/>
          </a:prstGeom>
          <a:noFill/>
          <a:ln>
            <a:noFill/>
          </a:ln>
        </p:spPr>
      </p:pic>
      <p:pic>
        <p:nvPicPr>
          <p:cNvPr id="289" name="Google Shape;289;p5"/>
          <p:cNvPicPr preferRelativeResize="0"/>
          <p:nvPr/>
        </p:nvPicPr>
        <p:blipFill rotWithShape="1">
          <a:blip r:embed="rId5">
            <a:alphaModFix/>
          </a:blip>
          <a:srcRect/>
          <a:stretch/>
        </p:blipFill>
        <p:spPr>
          <a:xfrm>
            <a:off x="520894" y="1833608"/>
            <a:ext cx="797107" cy="797107"/>
          </a:xfrm>
          <a:prstGeom prst="rect">
            <a:avLst/>
          </a:prstGeom>
          <a:noFill/>
          <a:ln>
            <a:noFill/>
          </a:ln>
        </p:spPr>
      </p:pic>
      <p:pic>
        <p:nvPicPr>
          <p:cNvPr id="290" name="Google Shape;290;p5"/>
          <p:cNvPicPr preferRelativeResize="0"/>
          <p:nvPr/>
        </p:nvPicPr>
        <p:blipFill rotWithShape="1">
          <a:blip r:embed="rId6">
            <a:alphaModFix/>
          </a:blip>
          <a:srcRect/>
          <a:stretch/>
        </p:blipFill>
        <p:spPr>
          <a:xfrm>
            <a:off x="6269854" y="1833608"/>
            <a:ext cx="797107" cy="797107"/>
          </a:xfrm>
          <a:prstGeom prst="rect">
            <a:avLst/>
          </a:prstGeom>
          <a:noFill/>
          <a:ln>
            <a:noFill/>
          </a:ln>
        </p:spPr>
      </p:pic>
      <p:pic>
        <p:nvPicPr>
          <p:cNvPr id="291" name="Google Shape;291;p5"/>
          <p:cNvPicPr preferRelativeResize="0"/>
          <p:nvPr/>
        </p:nvPicPr>
        <p:blipFill rotWithShape="1">
          <a:blip r:embed="rId7">
            <a:alphaModFix/>
          </a:blip>
          <a:srcRect/>
          <a:stretch/>
        </p:blipFill>
        <p:spPr>
          <a:xfrm>
            <a:off x="2820478" y="1834369"/>
            <a:ext cx="797107" cy="795585"/>
          </a:xfrm>
          <a:prstGeom prst="rect">
            <a:avLst/>
          </a:prstGeom>
          <a:noFill/>
          <a:ln>
            <a:noFill/>
          </a:ln>
        </p:spPr>
      </p:pic>
      <p:pic>
        <p:nvPicPr>
          <p:cNvPr id="292" name="Google Shape;292;p5"/>
          <p:cNvPicPr preferRelativeResize="0"/>
          <p:nvPr/>
        </p:nvPicPr>
        <p:blipFill rotWithShape="1">
          <a:blip r:embed="rId8">
            <a:alphaModFix/>
          </a:blip>
          <a:srcRect/>
          <a:stretch/>
        </p:blipFill>
        <p:spPr>
          <a:xfrm>
            <a:off x="5120062" y="1834369"/>
            <a:ext cx="797107" cy="795585"/>
          </a:xfrm>
          <a:prstGeom prst="rect">
            <a:avLst/>
          </a:prstGeom>
          <a:noFill/>
          <a:ln>
            <a:noFill/>
          </a:ln>
        </p:spPr>
      </p:pic>
      <p:pic>
        <p:nvPicPr>
          <p:cNvPr id="293" name="Google Shape;293;p5"/>
          <p:cNvPicPr preferRelativeResize="0"/>
          <p:nvPr/>
        </p:nvPicPr>
        <p:blipFill rotWithShape="1">
          <a:blip r:embed="rId9">
            <a:alphaModFix/>
          </a:blip>
          <a:srcRect/>
          <a:stretch/>
        </p:blipFill>
        <p:spPr>
          <a:xfrm>
            <a:off x="1670686" y="1834369"/>
            <a:ext cx="797107" cy="795585"/>
          </a:xfrm>
          <a:prstGeom prst="rect">
            <a:avLst/>
          </a:prstGeom>
          <a:noFill/>
          <a:ln>
            <a:noFill/>
          </a:ln>
        </p:spPr>
      </p:pic>
      <p:pic>
        <p:nvPicPr>
          <p:cNvPr id="294" name="Google Shape;294;p5"/>
          <p:cNvPicPr preferRelativeResize="0"/>
          <p:nvPr/>
        </p:nvPicPr>
        <p:blipFill rotWithShape="1">
          <a:blip r:embed="rId10">
            <a:alphaModFix/>
          </a:blip>
          <a:srcRect/>
          <a:stretch/>
        </p:blipFill>
        <p:spPr>
          <a:xfrm>
            <a:off x="7419646" y="1833608"/>
            <a:ext cx="797107" cy="797107"/>
          </a:xfrm>
          <a:prstGeom prst="rect">
            <a:avLst/>
          </a:prstGeom>
          <a:noFill/>
          <a:ln>
            <a:noFill/>
          </a:ln>
        </p:spPr>
      </p:pic>
      <p:pic>
        <p:nvPicPr>
          <p:cNvPr id="295" name="Google Shape;295;p5"/>
          <p:cNvPicPr preferRelativeResize="0"/>
          <p:nvPr/>
        </p:nvPicPr>
        <p:blipFill rotWithShape="1">
          <a:blip r:embed="rId11">
            <a:alphaModFix/>
          </a:blip>
          <a:srcRect/>
          <a:stretch/>
        </p:blipFill>
        <p:spPr>
          <a:xfrm>
            <a:off x="9715868" y="1835954"/>
            <a:ext cx="793931" cy="792415"/>
          </a:xfrm>
          <a:prstGeom prst="rect">
            <a:avLst/>
          </a:prstGeom>
          <a:noFill/>
          <a:ln>
            <a:noFill/>
          </a:ln>
        </p:spPr>
      </p:pic>
      <p:pic>
        <p:nvPicPr>
          <p:cNvPr id="296" name="Google Shape;296;p5"/>
          <p:cNvPicPr preferRelativeResize="0"/>
          <p:nvPr/>
        </p:nvPicPr>
        <p:blipFill rotWithShape="1">
          <a:blip r:embed="rId12">
            <a:alphaModFix/>
          </a:blip>
          <a:srcRect/>
          <a:stretch/>
        </p:blipFill>
        <p:spPr>
          <a:xfrm>
            <a:off x="10862220" y="1830388"/>
            <a:ext cx="793931" cy="793931"/>
          </a:xfrm>
          <a:prstGeom prst="rect">
            <a:avLst/>
          </a:prstGeom>
          <a:noFill/>
          <a:ln>
            <a:noFill/>
          </a:ln>
        </p:spPr>
      </p:pic>
      <p:sp>
        <p:nvSpPr>
          <p:cNvPr id="297" name="Google Shape;297;p5"/>
          <p:cNvSpPr txBox="1"/>
          <p:nvPr/>
        </p:nvSpPr>
        <p:spPr>
          <a:xfrm>
            <a:off x="377771" y="4318881"/>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Transportation</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0052</a:t>
            </a:r>
            <a:endParaRPr sz="800" b="0" i="0" u="none" strike="noStrike" cap="none" dirty="0">
              <a:solidFill>
                <a:schemeClr val="dk1"/>
              </a:solidFill>
              <a:latin typeface="Roboto"/>
              <a:ea typeface="Roboto"/>
              <a:cs typeface="Roboto"/>
              <a:sym typeface="Roboto"/>
            </a:endParaRPr>
          </a:p>
        </p:txBody>
      </p:sp>
      <p:pic>
        <p:nvPicPr>
          <p:cNvPr id="298" name="Google Shape;298;p5"/>
          <p:cNvPicPr preferRelativeResize="0"/>
          <p:nvPr/>
        </p:nvPicPr>
        <p:blipFill rotWithShape="1">
          <a:blip r:embed="rId13">
            <a:alphaModFix/>
          </a:blip>
          <a:srcRect/>
          <a:stretch/>
        </p:blipFill>
        <p:spPr>
          <a:xfrm>
            <a:off x="520894" y="3342052"/>
            <a:ext cx="797107" cy="79710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6"/>
          <p:cNvSpPr txBox="1">
            <a:spLocks noGrp="1"/>
          </p:cNvSpPr>
          <p:nvPr>
            <p:ph type="title"/>
          </p:nvPr>
        </p:nvSpPr>
        <p:spPr>
          <a:xfrm>
            <a:off x="381000" y="457200"/>
            <a:ext cx="9934575" cy="33832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200"/>
              <a:buFont typeface="Roboto Light"/>
              <a:buNone/>
            </a:pPr>
            <a:r>
              <a:rPr lang="en-US"/>
              <a:t>Pictograms</a:t>
            </a:r>
            <a:endParaRPr/>
          </a:p>
        </p:txBody>
      </p:sp>
      <p:sp>
        <p:nvSpPr>
          <p:cNvPr id="304" name="Google Shape;304;p6"/>
          <p:cNvSpPr txBox="1">
            <a:spLocks noGrp="1"/>
          </p:cNvSpPr>
          <p:nvPr>
            <p:ph type="dt" idx="10"/>
          </p:nvPr>
        </p:nvSpPr>
        <p:spPr>
          <a:xfrm>
            <a:off x="381000" y="6483096"/>
            <a:ext cx="1005840" cy="1828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9/29/2023</a:t>
            </a:r>
            <a:endParaRPr/>
          </a:p>
        </p:txBody>
      </p:sp>
      <p:sp>
        <p:nvSpPr>
          <p:cNvPr id="305" name="Google Shape;305;p6"/>
          <p:cNvSpPr txBox="1">
            <a:spLocks noGrp="1"/>
          </p:cNvSpPr>
          <p:nvPr>
            <p:ph type="ftr" idx="11"/>
          </p:nvPr>
        </p:nvSpPr>
        <p:spPr>
          <a:xfrm>
            <a:off x="1876425" y="6483096"/>
            <a:ext cx="8778240" cy="1828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06" name="Google Shape;306;p6"/>
          <p:cNvSpPr txBox="1">
            <a:spLocks noGrp="1"/>
          </p:cNvSpPr>
          <p:nvPr>
            <p:ph type="sldNum" idx="12"/>
          </p:nvPr>
        </p:nvSpPr>
        <p:spPr>
          <a:xfrm>
            <a:off x="11259186" y="6483096"/>
            <a:ext cx="548640" cy="18288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27</a:t>
            </a:fld>
            <a:endParaRPr/>
          </a:p>
        </p:txBody>
      </p:sp>
      <p:sp>
        <p:nvSpPr>
          <p:cNvPr id="307" name="Google Shape;307;p6"/>
          <p:cNvSpPr txBox="1">
            <a:spLocks noGrp="1"/>
          </p:cNvSpPr>
          <p:nvPr>
            <p:ph type="body" idx="1"/>
          </p:nvPr>
        </p:nvSpPr>
        <p:spPr>
          <a:xfrm>
            <a:off x="381000" y="818388"/>
            <a:ext cx="9934575" cy="27432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r>
              <a:rPr lang="en-US"/>
              <a:t>5. Others</a:t>
            </a:r>
            <a:endParaRPr/>
          </a:p>
        </p:txBody>
      </p:sp>
      <p:sp>
        <p:nvSpPr>
          <p:cNvPr id="308" name="Google Shape;308;p6"/>
          <p:cNvSpPr txBox="1"/>
          <p:nvPr/>
        </p:nvSpPr>
        <p:spPr>
          <a:xfrm>
            <a:off x="377771"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Money cash</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0053</a:t>
            </a:r>
            <a:endParaRPr dirty="0"/>
          </a:p>
        </p:txBody>
      </p:sp>
      <p:sp>
        <p:nvSpPr>
          <p:cNvPr id="309" name="Google Shape;309;p6"/>
          <p:cNvSpPr txBox="1"/>
          <p:nvPr/>
        </p:nvSpPr>
        <p:spPr>
          <a:xfrm>
            <a:off x="2676901"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Motor</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0055</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sp>
        <p:nvSpPr>
          <p:cNvPr id="310" name="Google Shape;310;p6"/>
          <p:cNvSpPr txBox="1"/>
          <p:nvPr/>
        </p:nvSpPr>
        <p:spPr>
          <a:xfrm>
            <a:off x="3826466"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Handshake</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0056</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sp>
        <p:nvSpPr>
          <p:cNvPr id="311" name="Google Shape;311;p6"/>
          <p:cNvSpPr txBox="1"/>
          <p:nvPr/>
        </p:nvSpPr>
        <p:spPr>
          <a:xfrm>
            <a:off x="4976031"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Pomp</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0057</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sp>
        <p:nvSpPr>
          <p:cNvPr id="312" name="Google Shape;312;p6"/>
          <p:cNvSpPr txBox="1"/>
          <p:nvPr/>
        </p:nvSpPr>
        <p:spPr>
          <a:xfrm>
            <a:off x="6125596"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Smart house</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0058</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sp>
        <p:nvSpPr>
          <p:cNvPr id="313" name="Google Shape;313;p6"/>
          <p:cNvSpPr txBox="1"/>
          <p:nvPr/>
        </p:nvSpPr>
        <p:spPr>
          <a:xfrm>
            <a:off x="7275161"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Houses</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0059</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sp>
        <p:nvSpPr>
          <p:cNvPr id="314" name="Google Shape;314;p6"/>
          <p:cNvSpPr txBox="1"/>
          <p:nvPr/>
        </p:nvSpPr>
        <p:spPr>
          <a:xfrm>
            <a:off x="8424726"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Houses</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0060</a:t>
            </a:r>
            <a:endParaRPr sz="800" b="0" i="0" u="none" strike="noStrike" cap="none" dirty="0">
              <a:solidFill>
                <a:schemeClr val="dk1"/>
              </a:solidFill>
              <a:latin typeface="Roboto"/>
              <a:ea typeface="Roboto"/>
              <a:cs typeface="Roboto"/>
              <a:sym typeface="Roboto"/>
            </a:endParaRPr>
          </a:p>
        </p:txBody>
      </p:sp>
      <p:sp>
        <p:nvSpPr>
          <p:cNvPr id="315" name="Google Shape;315;p6"/>
          <p:cNvSpPr txBox="1"/>
          <p:nvPr/>
        </p:nvSpPr>
        <p:spPr>
          <a:xfrm>
            <a:off x="9574291"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Solution</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0061</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sp>
        <p:nvSpPr>
          <p:cNvPr id="316" name="Google Shape;316;p6"/>
          <p:cNvSpPr txBox="1"/>
          <p:nvPr/>
        </p:nvSpPr>
        <p:spPr>
          <a:xfrm>
            <a:off x="10723858"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Thumb Up</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0062</a:t>
            </a:r>
            <a:endParaRPr sz="800" b="0" i="0" u="none" strike="noStrike" cap="none" dirty="0">
              <a:solidFill>
                <a:schemeClr val="dk1"/>
              </a:solidFill>
              <a:latin typeface="Roboto"/>
              <a:ea typeface="Roboto"/>
              <a:cs typeface="Roboto"/>
              <a:sym typeface="Roboto"/>
            </a:endParaRPr>
          </a:p>
        </p:txBody>
      </p:sp>
      <p:sp>
        <p:nvSpPr>
          <p:cNvPr id="317" name="Google Shape;317;p6"/>
          <p:cNvSpPr txBox="1"/>
          <p:nvPr/>
        </p:nvSpPr>
        <p:spPr>
          <a:xfrm>
            <a:off x="1527336" y="2810437"/>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Microphone</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0054</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pic>
        <p:nvPicPr>
          <p:cNvPr id="318" name="Google Shape;318;p6"/>
          <p:cNvPicPr preferRelativeResize="0"/>
          <p:nvPr/>
        </p:nvPicPr>
        <p:blipFill rotWithShape="1">
          <a:blip r:embed="rId3">
            <a:alphaModFix/>
          </a:blip>
          <a:srcRect/>
          <a:stretch/>
        </p:blipFill>
        <p:spPr>
          <a:xfrm>
            <a:off x="8569437" y="1838226"/>
            <a:ext cx="793931" cy="787870"/>
          </a:xfrm>
          <a:prstGeom prst="rect">
            <a:avLst/>
          </a:prstGeom>
          <a:noFill/>
          <a:ln>
            <a:noFill/>
          </a:ln>
        </p:spPr>
      </p:pic>
      <p:pic>
        <p:nvPicPr>
          <p:cNvPr id="319" name="Google Shape;319;p6"/>
          <p:cNvPicPr preferRelativeResize="0"/>
          <p:nvPr/>
        </p:nvPicPr>
        <p:blipFill rotWithShape="1">
          <a:blip r:embed="rId4">
            <a:alphaModFix/>
          </a:blip>
          <a:srcRect/>
          <a:stretch/>
        </p:blipFill>
        <p:spPr>
          <a:xfrm>
            <a:off x="3970270" y="1835890"/>
            <a:ext cx="797107" cy="792543"/>
          </a:xfrm>
          <a:prstGeom prst="rect">
            <a:avLst/>
          </a:prstGeom>
          <a:noFill/>
          <a:ln>
            <a:noFill/>
          </a:ln>
        </p:spPr>
      </p:pic>
      <p:pic>
        <p:nvPicPr>
          <p:cNvPr id="320" name="Google Shape;320;p6"/>
          <p:cNvPicPr preferRelativeResize="0"/>
          <p:nvPr/>
        </p:nvPicPr>
        <p:blipFill rotWithShape="1">
          <a:blip r:embed="rId5">
            <a:alphaModFix/>
          </a:blip>
          <a:srcRect/>
          <a:stretch/>
        </p:blipFill>
        <p:spPr>
          <a:xfrm>
            <a:off x="523936" y="1833608"/>
            <a:ext cx="791022" cy="797107"/>
          </a:xfrm>
          <a:prstGeom prst="rect">
            <a:avLst/>
          </a:prstGeom>
          <a:noFill/>
          <a:ln>
            <a:noFill/>
          </a:ln>
        </p:spPr>
      </p:pic>
      <p:pic>
        <p:nvPicPr>
          <p:cNvPr id="321" name="Google Shape;321;p6"/>
          <p:cNvPicPr preferRelativeResize="0"/>
          <p:nvPr/>
        </p:nvPicPr>
        <p:blipFill rotWithShape="1">
          <a:blip r:embed="rId6">
            <a:alphaModFix/>
          </a:blip>
          <a:srcRect/>
          <a:stretch/>
        </p:blipFill>
        <p:spPr>
          <a:xfrm>
            <a:off x="6269854" y="1833608"/>
            <a:ext cx="797107" cy="797107"/>
          </a:xfrm>
          <a:prstGeom prst="rect">
            <a:avLst/>
          </a:prstGeom>
          <a:noFill/>
          <a:ln>
            <a:noFill/>
          </a:ln>
        </p:spPr>
      </p:pic>
      <p:pic>
        <p:nvPicPr>
          <p:cNvPr id="322" name="Google Shape;322;p6"/>
          <p:cNvPicPr preferRelativeResize="0"/>
          <p:nvPr/>
        </p:nvPicPr>
        <p:blipFill rotWithShape="1">
          <a:blip r:embed="rId7">
            <a:alphaModFix/>
          </a:blip>
          <a:srcRect/>
          <a:stretch/>
        </p:blipFill>
        <p:spPr>
          <a:xfrm>
            <a:off x="2820478" y="1835890"/>
            <a:ext cx="797107" cy="792543"/>
          </a:xfrm>
          <a:prstGeom prst="rect">
            <a:avLst/>
          </a:prstGeom>
          <a:noFill/>
          <a:ln>
            <a:noFill/>
          </a:ln>
        </p:spPr>
      </p:pic>
      <p:pic>
        <p:nvPicPr>
          <p:cNvPr id="323" name="Google Shape;323;p6"/>
          <p:cNvPicPr preferRelativeResize="0"/>
          <p:nvPr/>
        </p:nvPicPr>
        <p:blipFill rotWithShape="1">
          <a:blip r:embed="rId8">
            <a:alphaModFix/>
          </a:blip>
          <a:srcRect/>
          <a:stretch/>
        </p:blipFill>
        <p:spPr>
          <a:xfrm>
            <a:off x="5120062" y="1835132"/>
            <a:ext cx="797107" cy="794058"/>
          </a:xfrm>
          <a:prstGeom prst="rect">
            <a:avLst/>
          </a:prstGeom>
          <a:noFill/>
          <a:ln>
            <a:noFill/>
          </a:ln>
        </p:spPr>
      </p:pic>
      <p:pic>
        <p:nvPicPr>
          <p:cNvPr id="324" name="Google Shape;324;p6"/>
          <p:cNvPicPr preferRelativeResize="0"/>
          <p:nvPr/>
        </p:nvPicPr>
        <p:blipFill rotWithShape="1">
          <a:blip r:embed="rId9">
            <a:alphaModFix/>
          </a:blip>
          <a:srcRect/>
          <a:stretch/>
        </p:blipFill>
        <p:spPr>
          <a:xfrm>
            <a:off x="1670686" y="1835890"/>
            <a:ext cx="797107" cy="792543"/>
          </a:xfrm>
          <a:prstGeom prst="rect">
            <a:avLst/>
          </a:prstGeom>
          <a:noFill/>
          <a:ln>
            <a:noFill/>
          </a:ln>
        </p:spPr>
      </p:pic>
      <p:pic>
        <p:nvPicPr>
          <p:cNvPr id="325" name="Google Shape;325;p6"/>
          <p:cNvPicPr preferRelativeResize="0"/>
          <p:nvPr/>
        </p:nvPicPr>
        <p:blipFill rotWithShape="1">
          <a:blip r:embed="rId10">
            <a:alphaModFix/>
          </a:blip>
          <a:srcRect/>
          <a:stretch/>
        </p:blipFill>
        <p:spPr>
          <a:xfrm>
            <a:off x="7419646" y="1833608"/>
            <a:ext cx="797107" cy="797107"/>
          </a:xfrm>
          <a:prstGeom prst="rect">
            <a:avLst/>
          </a:prstGeom>
          <a:noFill/>
          <a:ln>
            <a:noFill/>
          </a:ln>
        </p:spPr>
      </p:pic>
      <p:pic>
        <p:nvPicPr>
          <p:cNvPr id="326" name="Google Shape;326;p6"/>
          <p:cNvPicPr preferRelativeResize="0"/>
          <p:nvPr/>
        </p:nvPicPr>
        <p:blipFill rotWithShape="1">
          <a:blip r:embed="rId11">
            <a:alphaModFix/>
          </a:blip>
          <a:srcRect/>
          <a:stretch/>
        </p:blipFill>
        <p:spPr>
          <a:xfrm>
            <a:off x="9715868" y="1833672"/>
            <a:ext cx="793931" cy="796978"/>
          </a:xfrm>
          <a:prstGeom prst="rect">
            <a:avLst/>
          </a:prstGeom>
          <a:noFill/>
          <a:ln>
            <a:noFill/>
          </a:ln>
        </p:spPr>
      </p:pic>
      <p:pic>
        <p:nvPicPr>
          <p:cNvPr id="327" name="Google Shape;327;p6"/>
          <p:cNvPicPr preferRelativeResize="0"/>
          <p:nvPr/>
        </p:nvPicPr>
        <p:blipFill rotWithShape="1">
          <a:blip r:embed="rId12">
            <a:alphaModFix/>
          </a:blip>
          <a:srcRect/>
          <a:stretch/>
        </p:blipFill>
        <p:spPr>
          <a:xfrm>
            <a:off x="10862220" y="1830388"/>
            <a:ext cx="793931" cy="793931"/>
          </a:xfrm>
          <a:prstGeom prst="rect">
            <a:avLst/>
          </a:prstGeom>
          <a:noFill/>
          <a:ln>
            <a:noFill/>
          </a:ln>
        </p:spPr>
      </p:pic>
      <p:sp>
        <p:nvSpPr>
          <p:cNvPr id="328" name="Google Shape;328;p6"/>
          <p:cNvSpPr txBox="1"/>
          <p:nvPr/>
        </p:nvSpPr>
        <p:spPr>
          <a:xfrm>
            <a:off x="377771" y="4318881"/>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Puzzle</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0063</a:t>
            </a:r>
            <a:endParaRPr sz="800" b="0" i="0" u="none" strike="noStrike" cap="none" dirty="0">
              <a:solidFill>
                <a:schemeClr val="dk1"/>
              </a:solidFill>
              <a:latin typeface="Roboto"/>
              <a:ea typeface="Roboto"/>
              <a:cs typeface="Roboto"/>
              <a:sym typeface="Roboto"/>
            </a:endParaRPr>
          </a:p>
        </p:txBody>
      </p:sp>
      <p:sp>
        <p:nvSpPr>
          <p:cNvPr id="329" name="Google Shape;329;p6"/>
          <p:cNvSpPr txBox="1"/>
          <p:nvPr/>
        </p:nvSpPr>
        <p:spPr>
          <a:xfrm>
            <a:off x="2676901" y="4318881"/>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800" b="0" i="0" u="none" strike="noStrike" cap="none" dirty="0">
                <a:solidFill>
                  <a:schemeClr val="dk1"/>
                </a:solidFill>
                <a:latin typeface="Roboto"/>
                <a:ea typeface="Roboto"/>
                <a:cs typeface="Roboto"/>
                <a:sym typeface="Roboto"/>
              </a:rPr>
              <a:t>Speaker</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None/>
            </a:pPr>
            <a:r>
              <a:rPr lang="pl-PL" sz="800" dirty="0">
                <a:solidFill>
                  <a:schemeClr val="dk1"/>
                </a:solidFill>
                <a:latin typeface="Roboto"/>
                <a:ea typeface="Roboto"/>
                <a:cs typeface="Roboto"/>
                <a:sym typeface="Roboto"/>
              </a:rPr>
              <a:t>0065</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sp>
        <p:nvSpPr>
          <p:cNvPr id="330" name="Google Shape;330;p6"/>
          <p:cNvSpPr txBox="1"/>
          <p:nvPr/>
        </p:nvSpPr>
        <p:spPr>
          <a:xfrm>
            <a:off x="3826466" y="4318881"/>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Gov building</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0066</a:t>
            </a:r>
            <a:endParaRPr sz="800" b="0" i="0" u="none" strike="noStrike" cap="none" dirty="0">
              <a:solidFill>
                <a:schemeClr val="dk1"/>
              </a:solidFill>
              <a:latin typeface="Roboto"/>
              <a:ea typeface="Roboto"/>
              <a:cs typeface="Roboto"/>
              <a:sym typeface="Roboto"/>
            </a:endParaRPr>
          </a:p>
        </p:txBody>
      </p:sp>
      <p:sp>
        <p:nvSpPr>
          <p:cNvPr id="331" name="Google Shape;331;p6"/>
          <p:cNvSpPr txBox="1"/>
          <p:nvPr/>
        </p:nvSpPr>
        <p:spPr>
          <a:xfrm>
            <a:off x="4976031" y="4318881"/>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Gov building</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0067</a:t>
            </a:r>
            <a:endParaRPr sz="800" b="0" i="0" u="none" strike="noStrike" cap="none" dirty="0">
              <a:solidFill>
                <a:schemeClr val="dk1"/>
              </a:solidFill>
              <a:latin typeface="Roboto"/>
              <a:ea typeface="Roboto"/>
              <a:cs typeface="Roboto"/>
              <a:sym typeface="Roboto"/>
            </a:endParaRPr>
          </a:p>
        </p:txBody>
      </p:sp>
      <p:sp>
        <p:nvSpPr>
          <p:cNvPr id="332" name="Google Shape;332;p6"/>
          <p:cNvSpPr txBox="1"/>
          <p:nvPr/>
        </p:nvSpPr>
        <p:spPr>
          <a:xfrm>
            <a:off x="1527336" y="4318881"/>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Circle</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0064</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pic>
        <p:nvPicPr>
          <p:cNvPr id="333" name="Google Shape;333;p6"/>
          <p:cNvPicPr preferRelativeResize="0"/>
          <p:nvPr/>
        </p:nvPicPr>
        <p:blipFill rotWithShape="1">
          <a:blip r:embed="rId13">
            <a:alphaModFix/>
          </a:blip>
          <a:srcRect/>
          <a:stretch/>
        </p:blipFill>
        <p:spPr>
          <a:xfrm>
            <a:off x="3971794" y="3342052"/>
            <a:ext cx="794058" cy="797107"/>
          </a:xfrm>
          <a:prstGeom prst="rect">
            <a:avLst/>
          </a:prstGeom>
          <a:noFill/>
          <a:ln>
            <a:noFill/>
          </a:ln>
        </p:spPr>
      </p:pic>
      <p:pic>
        <p:nvPicPr>
          <p:cNvPr id="334" name="Google Shape;334;p6"/>
          <p:cNvPicPr preferRelativeResize="0"/>
          <p:nvPr/>
        </p:nvPicPr>
        <p:blipFill rotWithShape="1">
          <a:blip r:embed="rId14">
            <a:alphaModFix/>
          </a:blip>
          <a:srcRect/>
          <a:stretch/>
        </p:blipFill>
        <p:spPr>
          <a:xfrm>
            <a:off x="520894" y="3342052"/>
            <a:ext cx="797107" cy="797107"/>
          </a:xfrm>
          <a:prstGeom prst="rect">
            <a:avLst/>
          </a:prstGeom>
          <a:noFill/>
          <a:ln>
            <a:noFill/>
          </a:ln>
        </p:spPr>
      </p:pic>
      <p:pic>
        <p:nvPicPr>
          <p:cNvPr id="335" name="Google Shape;335;p6"/>
          <p:cNvPicPr preferRelativeResize="0"/>
          <p:nvPr/>
        </p:nvPicPr>
        <p:blipFill rotWithShape="1">
          <a:blip r:embed="rId15">
            <a:alphaModFix/>
          </a:blip>
          <a:srcRect/>
          <a:stretch/>
        </p:blipFill>
        <p:spPr>
          <a:xfrm>
            <a:off x="2822002" y="3342052"/>
            <a:ext cx="794058" cy="797107"/>
          </a:xfrm>
          <a:prstGeom prst="rect">
            <a:avLst/>
          </a:prstGeom>
          <a:noFill/>
          <a:ln>
            <a:noFill/>
          </a:ln>
        </p:spPr>
      </p:pic>
      <p:pic>
        <p:nvPicPr>
          <p:cNvPr id="336" name="Google Shape;336;p6"/>
          <p:cNvPicPr preferRelativeResize="0"/>
          <p:nvPr/>
        </p:nvPicPr>
        <p:blipFill rotWithShape="1">
          <a:blip r:embed="rId16">
            <a:alphaModFix/>
          </a:blip>
          <a:srcRect/>
          <a:stretch/>
        </p:blipFill>
        <p:spPr>
          <a:xfrm>
            <a:off x="5121586" y="3342052"/>
            <a:ext cx="794058" cy="797107"/>
          </a:xfrm>
          <a:prstGeom prst="rect">
            <a:avLst/>
          </a:prstGeom>
          <a:noFill/>
          <a:ln>
            <a:noFill/>
          </a:ln>
        </p:spPr>
      </p:pic>
      <p:pic>
        <p:nvPicPr>
          <p:cNvPr id="337" name="Google Shape;337;p6"/>
          <p:cNvPicPr preferRelativeResize="0"/>
          <p:nvPr/>
        </p:nvPicPr>
        <p:blipFill rotWithShape="1">
          <a:blip r:embed="rId17">
            <a:alphaModFix/>
          </a:blip>
          <a:srcRect/>
          <a:stretch/>
        </p:blipFill>
        <p:spPr>
          <a:xfrm>
            <a:off x="1673728" y="3343576"/>
            <a:ext cx="791022" cy="794058"/>
          </a:xfrm>
          <a:prstGeom prst="rect">
            <a:avLst/>
          </a:prstGeom>
          <a:noFill/>
          <a:ln>
            <a:noFill/>
          </a:ln>
        </p:spPr>
      </p:pic>
      <p:sp>
        <p:nvSpPr>
          <p:cNvPr id="338" name="Google Shape;338;p6"/>
          <p:cNvSpPr txBox="1"/>
          <p:nvPr/>
        </p:nvSpPr>
        <p:spPr>
          <a:xfrm>
            <a:off x="6125596" y="4323084"/>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Factory</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0068</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pic>
        <p:nvPicPr>
          <p:cNvPr id="339" name="Google Shape;339;p6"/>
          <p:cNvPicPr preferRelativeResize="0"/>
          <p:nvPr/>
        </p:nvPicPr>
        <p:blipFill rotWithShape="1">
          <a:blip r:embed="rId18">
            <a:alphaModFix/>
          </a:blip>
          <a:srcRect/>
          <a:stretch/>
        </p:blipFill>
        <p:spPr>
          <a:xfrm>
            <a:off x="6272896" y="3346255"/>
            <a:ext cx="791022" cy="797107"/>
          </a:xfrm>
          <a:prstGeom prst="rect">
            <a:avLst/>
          </a:prstGeom>
          <a:noFill/>
          <a:ln>
            <a:noFill/>
          </a:ln>
        </p:spPr>
      </p:pic>
      <p:sp>
        <p:nvSpPr>
          <p:cNvPr id="340" name="Google Shape;340;p6"/>
          <p:cNvSpPr txBox="1"/>
          <p:nvPr/>
        </p:nvSpPr>
        <p:spPr>
          <a:xfrm>
            <a:off x="7275160" y="4323084"/>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Building</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b="0" i="0" u="none" strike="noStrike" cap="none" dirty="0">
                <a:solidFill>
                  <a:schemeClr val="dk1"/>
                </a:solidFill>
                <a:latin typeface="Roboto"/>
                <a:ea typeface="Roboto"/>
                <a:cs typeface="Roboto"/>
                <a:sym typeface="Roboto"/>
              </a:rPr>
              <a:t>0069</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pic>
        <p:nvPicPr>
          <p:cNvPr id="341" name="Google Shape;341;p6"/>
          <p:cNvPicPr preferRelativeResize="0"/>
          <p:nvPr/>
        </p:nvPicPr>
        <p:blipFill rotWithShape="1">
          <a:blip r:embed="rId19">
            <a:alphaModFix/>
          </a:blip>
          <a:srcRect/>
          <a:stretch/>
        </p:blipFill>
        <p:spPr>
          <a:xfrm>
            <a:off x="7421700" y="3346255"/>
            <a:ext cx="792543" cy="797107"/>
          </a:xfrm>
          <a:prstGeom prst="rect">
            <a:avLst/>
          </a:prstGeom>
          <a:noFill/>
          <a:ln>
            <a:noFill/>
          </a:ln>
        </p:spPr>
      </p:pic>
      <p:sp>
        <p:nvSpPr>
          <p:cNvPr id="342" name="Google Shape;342;p6"/>
          <p:cNvSpPr txBox="1"/>
          <p:nvPr/>
        </p:nvSpPr>
        <p:spPr>
          <a:xfrm>
            <a:off x="8424724" y="4323084"/>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Building</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0070</a:t>
            </a:r>
            <a:br>
              <a:rPr lang="en-US" sz="800" b="0" i="0" u="none" strike="noStrike" cap="none" dirty="0">
                <a:solidFill>
                  <a:schemeClr val="dk1"/>
                </a:solidFill>
                <a:latin typeface="Roboto"/>
                <a:ea typeface="Roboto"/>
                <a:cs typeface="Roboto"/>
                <a:sym typeface="Roboto"/>
              </a:rPr>
            </a:br>
            <a:endParaRPr sz="800" b="0" i="0" u="none" strike="noStrike" cap="none" dirty="0">
              <a:solidFill>
                <a:schemeClr val="dk1"/>
              </a:solidFill>
              <a:latin typeface="Roboto"/>
              <a:ea typeface="Roboto"/>
              <a:cs typeface="Roboto"/>
              <a:sym typeface="Roboto"/>
            </a:endParaRPr>
          </a:p>
        </p:txBody>
      </p:sp>
      <p:pic>
        <p:nvPicPr>
          <p:cNvPr id="343" name="Google Shape;343;p6"/>
          <p:cNvPicPr preferRelativeResize="0"/>
          <p:nvPr/>
        </p:nvPicPr>
        <p:blipFill rotWithShape="1">
          <a:blip r:embed="rId20">
            <a:alphaModFix/>
          </a:blip>
          <a:srcRect/>
          <a:stretch/>
        </p:blipFill>
        <p:spPr>
          <a:xfrm>
            <a:off x="8571264" y="3347016"/>
            <a:ext cx="792543" cy="795585"/>
          </a:xfrm>
          <a:prstGeom prst="rect">
            <a:avLst/>
          </a:prstGeom>
          <a:noFill/>
          <a:ln>
            <a:noFill/>
          </a:ln>
        </p:spPr>
      </p:pic>
      <p:sp>
        <p:nvSpPr>
          <p:cNvPr id="344" name="Google Shape;344;p6"/>
          <p:cNvSpPr txBox="1"/>
          <p:nvPr/>
        </p:nvSpPr>
        <p:spPr>
          <a:xfrm>
            <a:off x="9571310" y="4323084"/>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People</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0071</a:t>
            </a:r>
            <a:endParaRPr sz="800" b="0" i="0" u="none" strike="noStrike" cap="none" dirty="0">
              <a:solidFill>
                <a:schemeClr val="dk1"/>
              </a:solidFill>
              <a:latin typeface="Roboto"/>
              <a:ea typeface="Roboto"/>
              <a:cs typeface="Roboto"/>
              <a:sym typeface="Roboto"/>
            </a:endParaRPr>
          </a:p>
        </p:txBody>
      </p:sp>
      <p:pic>
        <p:nvPicPr>
          <p:cNvPr id="345" name="Google Shape;345;p6"/>
          <p:cNvPicPr preferRelativeResize="0"/>
          <p:nvPr/>
        </p:nvPicPr>
        <p:blipFill rotWithShape="1">
          <a:blip r:embed="rId21">
            <a:alphaModFix/>
          </a:blip>
          <a:srcRect/>
          <a:stretch/>
        </p:blipFill>
        <p:spPr>
          <a:xfrm>
            <a:off x="9717850" y="3347016"/>
            <a:ext cx="792542" cy="795585"/>
          </a:xfrm>
          <a:prstGeom prst="rect">
            <a:avLst/>
          </a:prstGeom>
          <a:noFill/>
          <a:ln>
            <a:noFill/>
          </a:ln>
        </p:spPr>
      </p:pic>
      <p:sp>
        <p:nvSpPr>
          <p:cNvPr id="346" name="Google Shape;346;p6"/>
          <p:cNvSpPr txBox="1"/>
          <p:nvPr/>
        </p:nvSpPr>
        <p:spPr>
          <a:xfrm>
            <a:off x="10717508" y="4323084"/>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People</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0072</a:t>
            </a:r>
            <a:endParaRPr sz="800" b="0" i="0" u="none" strike="noStrike" cap="none" dirty="0">
              <a:solidFill>
                <a:schemeClr val="dk1"/>
              </a:solidFill>
              <a:latin typeface="Roboto"/>
              <a:ea typeface="Roboto"/>
              <a:cs typeface="Roboto"/>
              <a:sym typeface="Roboto"/>
            </a:endParaRPr>
          </a:p>
        </p:txBody>
      </p:sp>
      <p:pic>
        <p:nvPicPr>
          <p:cNvPr id="347" name="Google Shape;347;p6"/>
          <p:cNvPicPr preferRelativeResize="0"/>
          <p:nvPr/>
        </p:nvPicPr>
        <p:blipFill rotWithShape="1">
          <a:blip r:embed="rId22">
            <a:alphaModFix/>
          </a:blip>
          <a:srcRect/>
          <a:stretch/>
        </p:blipFill>
        <p:spPr>
          <a:xfrm>
            <a:off x="10864048" y="3349298"/>
            <a:ext cx="792543" cy="791021"/>
          </a:xfrm>
          <a:prstGeom prst="rect">
            <a:avLst/>
          </a:prstGeom>
          <a:noFill/>
          <a:ln>
            <a:noFill/>
          </a:ln>
        </p:spPr>
      </p:pic>
      <p:sp>
        <p:nvSpPr>
          <p:cNvPr id="348" name="Google Shape;348;p6"/>
          <p:cNvSpPr txBox="1"/>
          <p:nvPr/>
        </p:nvSpPr>
        <p:spPr>
          <a:xfrm>
            <a:off x="377771" y="5827325"/>
            <a:ext cx="1083355" cy="367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800"/>
              <a:buFont typeface="Roboto"/>
              <a:buNone/>
            </a:pPr>
            <a:r>
              <a:rPr lang="en-US" sz="800" b="0" i="0" u="none" strike="noStrike" cap="none" dirty="0">
                <a:solidFill>
                  <a:schemeClr val="dk1"/>
                </a:solidFill>
                <a:latin typeface="Roboto"/>
                <a:ea typeface="Roboto"/>
                <a:cs typeface="Roboto"/>
                <a:sym typeface="Roboto"/>
              </a:rPr>
              <a:t>Talk</a:t>
            </a:r>
            <a:endParaRPr lang="pl-PL" sz="800" b="0" i="0" u="none" strike="noStrike" cap="none" dirty="0">
              <a:solidFill>
                <a:schemeClr val="dk1"/>
              </a:solidFill>
              <a:latin typeface="Roboto"/>
              <a:ea typeface="Roboto"/>
              <a:cs typeface="Roboto"/>
              <a:sym typeface="Roboto"/>
            </a:endParaRPr>
          </a:p>
          <a:p>
            <a:pPr marL="0" marR="0" lvl="0" indent="0" algn="ctr" rtl="0">
              <a:spcBef>
                <a:spcPts val="0"/>
              </a:spcBef>
              <a:spcAft>
                <a:spcPts val="0"/>
              </a:spcAft>
              <a:buClr>
                <a:schemeClr val="dk1"/>
              </a:buClr>
              <a:buSzPts val="800"/>
              <a:buFont typeface="Roboto"/>
              <a:buNone/>
            </a:pPr>
            <a:r>
              <a:rPr lang="pl-PL" sz="800" dirty="0">
                <a:solidFill>
                  <a:schemeClr val="dk1"/>
                </a:solidFill>
                <a:latin typeface="Roboto"/>
                <a:ea typeface="Roboto"/>
                <a:cs typeface="Roboto"/>
                <a:sym typeface="Roboto"/>
              </a:rPr>
              <a:t>0073</a:t>
            </a:r>
            <a:endParaRPr sz="800" b="0" i="0" u="none" strike="noStrike" cap="none" dirty="0">
              <a:solidFill>
                <a:schemeClr val="dk1"/>
              </a:solidFill>
              <a:latin typeface="Roboto"/>
              <a:ea typeface="Roboto"/>
              <a:cs typeface="Roboto"/>
              <a:sym typeface="Roboto"/>
            </a:endParaRPr>
          </a:p>
        </p:txBody>
      </p:sp>
      <p:pic>
        <p:nvPicPr>
          <p:cNvPr id="349" name="Google Shape;349;p6"/>
          <p:cNvPicPr preferRelativeResize="0"/>
          <p:nvPr/>
        </p:nvPicPr>
        <p:blipFill rotWithShape="1">
          <a:blip r:embed="rId23">
            <a:alphaModFix/>
          </a:blip>
          <a:srcRect/>
          <a:stretch/>
        </p:blipFill>
        <p:spPr>
          <a:xfrm>
            <a:off x="520894" y="4850496"/>
            <a:ext cx="797107" cy="79710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6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9BBCC-6CE5-1898-FF27-0F25C2467BC1}"/>
              </a:ext>
            </a:extLst>
          </p:cNvPr>
          <p:cNvSpPr>
            <a:spLocks noGrp="1"/>
          </p:cNvSpPr>
          <p:nvPr>
            <p:ph type="title"/>
          </p:nvPr>
        </p:nvSpPr>
        <p:spPr/>
        <p:txBody>
          <a:bodyPr/>
          <a:lstStyle/>
          <a:p>
            <a:r>
              <a:rPr lang="en-US" dirty="0"/>
              <a:t>Section title can be longer than one line</a:t>
            </a:r>
          </a:p>
        </p:txBody>
      </p:sp>
      <p:sp>
        <p:nvSpPr>
          <p:cNvPr id="3" name="Text Placeholder 2">
            <a:extLst>
              <a:ext uri="{FF2B5EF4-FFF2-40B4-BE49-F238E27FC236}">
                <a16:creationId xmlns:a16="http://schemas.microsoft.com/office/drawing/2014/main" id="{5BC416B6-0604-17F5-D907-AD7ADC587F63}"/>
              </a:ext>
            </a:extLst>
          </p:cNvPr>
          <p:cNvSpPr>
            <a:spLocks noGrp="1"/>
          </p:cNvSpPr>
          <p:nvPr>
            <p:ph type="body" sz="quarter" idx="10"/>
          </p:nvPr>
        </p:nvSpPr>
        <p:spPr/>
        <p:txBody>
          <a:bodyPr/>
          <a:lstStyle/>
          <a:p>
            <a:r>
              <a:rPr lang="en-US" dirty="0"/>
              <a:t>01</a:t>
            </a:r>
          </a:p>
        </p:txBody>
      </p:sp>
      <p:sp>
        <p:nvSpPr>
          <p:cNvPr id="4" name="Date Placeholder 3">
            <a:extLst>
              <a:ext uri="{FF2B5EF4-FFF2-40B4-BE49-F238E27FC236}">
                <a16:creationId xmlns:a16="http://schemas.microsoft.com/office/drawing/2014/main" id="{B0BAAA09-37DC-D8D5-2F13-7D6C84429CE1}"/>
              </a:ext>
            </a:extLst>
          </p:cNvPr>
          <p:cNvSpPr>
            <a:spLocks noGrp="1"/>
          </p:cNvSpPr>
          <p:nvPr>
            <p:ph type="dt" sz="half" idx="11"/>
          </p:nvPr>
        </p:nvSpPr>
        <p:spPr/>
        <p:txBody>
          <a:bodyPr/>
          <a:lstStyle/>
          <a:p>
            <a:fld id="{A6500C97-3445-4693-B30A-D64302D14F43}" type="datetime1">
              <a:rPr lang="en-US" smtClean="0"/>
              <a:pPr/>
              <a:t>1/27/25</a:t>
            </a:fld>
            <a:endParaRPr lang="en-US" dirty="0"/>
          </a:p>
        </p:txBody>
      </p:sp>
      <p:sp>
        <p:nvSpPr>
          <p:cNvPr id="5" name="Footer Placeholder 4">
            <a:extLst>
              <a:ext uri="{FF2B5EF4-FFF2-40B4-BE49-F238E27FC236}">
                <a16:creationId xmlns:a16="http://schemas.microsoft.com/office/drawing/2014/main" id="{F3B02411-F64B-42CB-46DA-F8076FFBFA40}"/>
              </a:ext>
            </a:extLst>
          </p:cNvPr>
          <p:cNvSpPr>
            <a:spLocks noGrp="1"/>
          </p:cNvSpPr>
          <p:nvPr>
            <p:ph type="ftr" sz="quarter" idx="12"/>
          </p:nvPr>
        </p:nvSpPr>
        <p:spPr/>
        <p:txBody>
          <a:bodyPr/>
          <a:lstStyle/>
          <a:p>
            <a:endParaRPr lang="en-US" dirty="0"/>
          </a:p>
        </p:txBody>
      </p:sp>
      <p:sp>
        <p:nvSpPr>
          <p:cNvPr id="6" name="Slide Number Placeholder 5">
            <a:extLst>
              <a:ext uri="{FF2B5EF4-FFF2-40B4-BE49-F238E27FC236}">
                <a16:creationId xmlns:a16="http://schemas.microsoft.com/office/drawing/2014/main" id="{5958F277-5591-BD0B-85C0-B985D62AE8D4}"/>
              </a:ext>
            </a:extLst>
          </p:cNvPr>
          <p:cNvSpPr>
            <a:spLocks noGrp="1"/>
          </p:cNvSpPr>
          <p:nvPr>
            <p:ph type="sldNum" sz="quarter" idx="13"/>
          </p:nvPr>
        </p:nvSpPr>
        <p:spPr/>
        <p:txBody>
          <a:bodyPr/>
          <a:lstStyle/>
          <a:p>
            <a:fld id="{CE102EFF-BD60-4227-96A6-04081FB4DF78}" type="slidenum">
              <a:rPr lang="en-US" smtClean="0"/>
              <a:pPr/>
              <a:t>3</a:t>
            </a:fld>
            <a:endParaRPr lang="en-US"/>
          </a:p>
        </p:txBody>
      </p:sp>
    </p:spTree>
    <p:extLst>
      <p:ext uri="{BB962C8B-B14F-4D97-AF65-F5344CB8AC3E}">
        <p14:creationId xmlns:p14="http://schemas.microsoft.com/office/powerpoint/2010/main" val="81496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69FCE5-2183-F5BC-C5AF-3A0785ED0117}"/>
              </a:ext>
            </a:extLst>
          </p:cNvPr>
          <p:cNvSpPr>
            <a:spLocks noGrp="1"/>
          </p:cNvSpPr>
          <p:nvPr>
            <p:ph type="title"/>
          </p:nvPr>
        </p:nvSpPr>
        <p:spPr/>
        <p:txBody>
          <a:bodyPr/>
          <a:lstStyle/>
          <a:p>
            <a:r>
              <a:rPr lang="en-US" dirty="0"/>
              <a:t>Section title can </a:t>
            </a:r>
            <a:br>
              <a:rPr lang="en-US" dirty="0"/>
            </a:br>
            <a:r>
              <a:rPr lang="en-US" dirty="0"/>
              <a:t>be longer than one line</a:t>
            </a:r>
          </a:p>
        </p:txBody>
      </p:sp>
      <p:sp>
        <p:nvSpPr>
          <p:cNvPr id="11" name="Text Placeholder 10">
            <a:extLst>
              <a:ext uri="{FF2B5EF4-FFF2-40B4-BE49-F238E27FC236}">
                <a16:creationId xmlns:a16="http://schemas.microsoft.com/office/drawing/2014/main" id="{59E31143-26E9-6A76-3E23-DAD6EF73D7D5}"/>
              </a:ext>
            </a:extLst>
          </p:cNvPr>
          <p:cNvSpPr>
            <a:spLocks noGrp="1"/>
          </p:cNvSpPr>
          <p:nvPr>
            <p:ph type="body" sz="quarter" idx="10"/>
          </p:nvPr>
        </p:nvSpPr>
        <p:spPr/>
        <p:txBody>
          <a:bodyPr/>
          <a:lstStyle/>
          <a:p>
            <a:endParaRPr lang="en-US" dirty="0"/>
          </a:p>
        </p:txBody>
      </p:sp>
      <p:sp>
        <p:nvSpPr>
          <p:cNvPr id="4" name="Date Placeholder 3">
            <a:extLst>
              <a:ext uri="{FF2B5EF4-FFF2-40B4-BE49-F238E27FC236}">
                <a16:creationId xmlns:a16="http://schemas.microsoft.com/office/drawing/2014/main" id="{82CA1FDA-2A7F-1964-959F-1A356D50F69A}"/>
              </a:ext>
            </a:extLst>
          </p:cNvPr>
          <p:cNvSpPr>
            <a:spLocks noGrp="1"/>
          </p:cNvSpPr>
          <p:nvPr>
            <p:ph type="dt" sz="half" idx="11"/>
          </p:nvPr>
        </p:nvSpPr>
        <p:spPr>
          <a:xfrm>
            <a:off x="381000" y="6483096"/>
            <a:ext cx="1005840" cy="182880"/>
          </a:xfrm>
        </p:spPr>
        <p:txBody>
          <a:bodyPr/>
          <a:lstStyle/>
          <a:p>
            <a:fld id="{A6500C97-3445-4693-B30A-D64302D14F43}" type="datetime1">
              <a:rPr lang="en-US" smtClean="0"/>
              <a:pPr/>
              <a:t>1/27/25</a:t>
            </a:fld>
            <a:endParaRPr lang="en-US" dirty="0"/>
          </a:p>
        </p:txBody>
      </p:sp>
      <p:sp>
        <p:nvSpPr>
          <p:cNvPr id="5" name="Footer Placeholder 4">
            <a:extLst>
              <a:ext uri="{FF2B5EF4-FFF2-40B4-BE49-F238E27FC236}">
                <a16:creationId xmlns:a16="http://schemas.microsoft.com/office/drawing/2014/main" id="{23DCB190-2852-EBD5-4F87-B70B98061C31}"/>
              </a:ext>
            </a:extLst>
          </p:cNvPr>
          <p:cNvSpPr>
            <a:spLocks noGrp="1"/>
          </p:cNvSpPr>
          <p:nvPr>
            <p:ph type="ftr" sz="quarter" idx="12"/>
          </p:nvPr>
        </p:nvSpPr>
        <p:spPr>
          <a:xfrm>
            <a:off x="1876425" y="6483096"/>
            <a:ext cx="6387899" cy="182880"/>
          </a:xfrm>
        </p:spPr>
        <p:txBody>
          <a:bodyPr/>
          <a:lstStyle/>
          <a:p>
            <a:endParaRPr lang="en-US" dirty="0"/>
          </a:p>
        </p:txBody>
      </p:sp>
      <p:sp>
        <p:nvSpPr>
          <p:cNvPr id="6" name="Slide Number Placeholder 5">
            <a:extLst>
              <a:ext uri="{FF2B5EF4-FFF2-40B4-BE49-F238E27FC236}">
                <a16:creationId xmlns:a16="http://schemas.microsoft.com/office/drawing/2014/main" id="{FE5F425E-5A04-16C6-A26B-AF9A17473380}"/>
              </a:ext>
            </a:extLst>
          </p:cNvPr>
          <p:cNvSpPr>
            <a:spLocks noGrp="1"/>
          </p:cNvSpPr>
          <p:nvPr>
            <p:ph type="sldNum" sz="quarter" idx="13"/>
          </p:nvPr>
        </p:nvSpPr>
        <p:spPr>
          <a:xfrm>
            <a:off x="11259186" y="6483096"/>
            <a:ext cx="548640" cy="182880"/>
          </a:xfrm>
        </p:spPr>
        <p:txBody>
          <a:bodyPr/>
          <a:lstStyle/>
          <a:p>
            <a:fld id="{CE102EFF-BD60-4227-96A6-04081FB4DF78}" type="slidenum">
              <a:rPr lang="pl-PL" smtClean="0"/>
              <a:pPr/>
              <a:t>4</a:t>
            </a:fld>
            <a:endParaRPr lang="pl-PL" dirty="0"/>
          </a:p>
        </p:txBody>
      </p:sp>
      <p:sp>
        <p:nvSpPr>
          <p:cNvPr id="12" name="Text Placeholder 11">
            <a:extLst>
              <a:ext uri="{FF2B5EF4-FFF2-40B4-BE49-F238E27FC236}">
                <a16:creationId xmlns:a16="http://schemas.microsoft.com/office/drawing/2014/main" id="{7DFD6159-5AB7-44D0-4D0A-C192E69621BC}"/>
              </a:ext>
            </a:extLst>
          </p:cNvPr>
          <p:cNvSpPr>
            <a:spLocks noGrp="1"/>
          </p:cNvSpPr>
          <p:nvPr>
            <p:ph type="body" sz="quarter" idx="14"/>
          </p:nvPr>
        </p:nvSpPr>
        <p:spPr/>
        <p:txBody>
          <a:bodyPr/>
          <a:lstStyle/>
          <a:p>
            <a:pPr marL="0" indent="0">
              <a:buNone/>
            </a:pPr>
            <a:r>
              <a:rPr lang="en-US" sz="2000" dirty="0"/>
              <a:t>Lorem ipsum dolor sit </a:t>
            </a:r>
            <a:r>
              <a:rPr lang="en-US" sz="2000" dirty="0" err="1"/>
              <a:t>amet</a:t>
            </a:r>
            <a:r>
              <a:rPr lang="en-US" sz="2000" dirty="0"/>
              <a:t>, </a:t>
            </a:r>
            <a:r>
              <a:rPr lang="en-US" sz="2000" dirty="0" err="1"/>
              <a:t>consectetuer</a:t>
            </a:r>
            <a:r>
              <a:rPr lang="en-US" sz="2000" dirty="0"/>
              <a:t> </a:t>
            </a:r>
            <a:r>
              <a:rPr lang="en-US" sz="2000" dirty="0" err="1"/>
              <a:t>adipiscing</a:t>
            </a:r>
            <a:r>
              <a:rPr lang="en-US" sz="2000" dirty="0"/>
              <a:t> </a:t>
            </a:r>
            <a:r>
              <a:rPr lang="en-US" sz="2000" dirty="0" err="1"/>
              <a:t>elit</a:t>
            </a:r>
            <a:r>
              <a:rPr lang="en-US" sz="2000" dirty="0"/>
              <a:t>. Maecenas </a:t>
            </a:r>
            <a:r>
              <a:rPr lang="en-US" sz="2000" dirty="0" err="1"/>
              <a:t>porttitor</a:t>
            </a:r>
            <a:r>
              <a:rPr lang="en-US" sz="2000" dirty="0"/>
              <a:t> </a:t>
            </a:r>
            <a:r>
              <a:rPr lang="en-US" sz="2000" dirty="0" err="1"/>
              <a:t>congue</a:t>
            </a:r>
            <a:r>
              <a:rPr lang="en-US" sz="2000" dirty="0"/>
              <a:t> </a:t>
            </a:r>
            <a:r>
              <a:rPr lang="en-US" sz="2000" dirty="0" err="1"/>
              <a:t>massa</a:t>
            </a:r>
            <a:r>
              <a:rPr lang="en-US" sz="2000" dirty="0"/>
              <a:t>. </a:t>
            </a:r>
            <a:r>
              <a:rPr lang="en-US" sz="2000" dirty="0" err="1"/>
              <a:t>Fusce</a:t>
            </a:r>
            <a:r>
              <a:rPr lang="en-US" sz="2000" dirty="0"/>
              <a:t> </a:t>
            </a:r>
            <a:r>
              <a:rPr lang="en-US" sz="2000" dirty="0" err="1"/>
              <a:t>posuere</a:t>
            </a:r>
            <a:r>
              <a:rPr lang="en-US" sz="2000" dirty="0"/>
              <a:t>, magna sed pulvinar </a:t>
            </a:r>
            <a:r>
              <a:rPr lang="en-US" sz="2000" dirty="0" err="1"/>
              <a:t>ultricies</a:t>
            </a:r>
            <a:r>
              <a:rPr lang="en-US" sz="2000" dirty="0"/>
              <a:t>, </a:t>
            </a:r>
            <a:r>
              <a:rPr lang="en-US" sz="2000" dirty="0" err="1"/>
              <a:t>purus</a:t>
            </a:r>
            <a:r>
              <a:rPr lang="en-US" sz="2000" dirty="0"/>
              <a:t> </a:t>
            </a:r>
            <a:r>
              <a:rPr lang="en-US" sz="2000" dirty="0" err="1"/>
              <a:t>lectus</a:t>
            </a:r>
            <a:r>
              <a:rPr lang="en-US" sz="2000" dirty="0"/>
              <a:t> </a:t>
            </a:r>
            <a:r>
              <a:rPr lang="en-US" sz="2000" dirty="0" err="1"/>
              <a:t>malesuada</a:t>
            </a:r>
            <a:r>
              <a:rPr lang="en-US" sz="2000" dirty="0"/>
              <a:t> libero, sit </a:t>
            </a:r>
            <a:r>
              <a:rPr lang="en-US" sz="2000" dirty="0" err="1"/>
              <a:t>amet</a:t>
            </a:r>
            <a:r>
              <a:rPr lang="en-US" sz="2000" dirty="0"/>
              <a:t> </a:t>
            </a:r>
            <a:r>
              <a:rPr lang="en-US" sz="2000" dirty="0" err="1"/>
              <a:t>commodo</a:t>
            </a:r>
            <a:r>
              <a:rPr lang="en-US" sz="2000" dirty="0"/>
              <a:t> magna eros </a:t>
            </a:r>
            <a:r>
              <a:rPr lang="en-US" sz="2000" dirty="0" err="1"/>
              <a:t>quis</a:t>
            </a:r>
            <a:r>
              <a:rPr lang="en-US" sz="2000" dirty="0"/>
              <a:t> </a:t>
            </a:r>
            <a:r>
              <a:rPr lang="en-US" sz="2000" dirty="0" err="1"/>
              <a:t>urna</a:t>
            </a:r>
            <a:r>
              <a:rPr lang="en-US" sz="2000" dirty="0"/>
              <a:t>.</a:t>
            </a:r>
          </a:p>
          <a:p>
            <a:pPr marL="0" indent="0">
              <a:buNone/>
            </a:pPr>
            <a:endParaRPr lang="en-US" sz="2000" dirty="0"/>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1184840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2D2CD-EE63-85B3-15E1-BC5603AA89D1}"/>
              </a:ext>
            </a:extLst>
          </p:cNvPr>
          <p:cNvSpPr txBox="1"/>
          <p:nvPr/>
        </p:nvSpPr>
        <p:spPr>
          <a:xfrm>
            <a:off x="380999" y="462988"/>
            <a:ext cx="7756003" cy="2453832"/>
          </a:xfrm>
          <a:prstGeom prst="rect">
            <a:avLst/>
          </a:prstGeom>
          <a:noFill/>
        </p:spPr>
        <p:txBody>
          <a:bodyPr wrap="none" lIns="0" tIns="0" rIns="0" bIns="0" rtlCol="0">
            <a:noAutofit/>
          </a:bodyPr>
          <a:lstStyle/>
          <a:p>
            <a:pPr algn="l">
              <a:lnSpc>
                <a:spcPct val="110000"/>
              </a:lnSpc>
              <a:spcBef>
                <a:spcPts val="300"/>
              </a:spcBef>
            </a:pPr>
            <a:r>
              <a:rPr lang="en-US" sz="5400" dirty="0">
                <a:solidFill>
                  <a:schemeClr val="bg1"/>
                </a:solidFill>
                <a:latin typeface="+mj-lt"/>
              </a:rPr>
              <a:t>Put title here.</a:t>
            </a:r>
          </a:p>
          <a:p>
            <a:pPr algn="l">
              <a:lnSpc>
                <a:spcPct val="110000"/>
              </a:lnSpc>
              <a:spcBef>
                <a:spcPts val="300"/>
              </a:spcBef>
            </a:pPr>
            <a:r>
              <a:rPr lang="en-US" sz="5400" dirty="0">
                <a:solidFill>
                  <a:schemeClr val="bg1"/>
                </a:solidFill>
                <a:latin typeface="+mj-lt"/>
              </a:rPr>
              <a:t>Emphasize </a:t>
            </a:r>
            <a:r>
              <a:rPr lang="en-US" sz="5400" dirty="0">
                <a:solidFill>
                  <a:srgbClr val="2FEDC4"/>
                </a:solidFill>
                <a:latin typeface="+mj-lt"/>
              </a:rPr>
              <a:t>with color</a:t>
            </a:r>
          </a:p>
        </p:txBody>
      </p:sp>
      <p:sp>
        <p:nvSpPr>
          <p:cNvPr id="4" name="Text Placeholder 11">
            <a:extLst>
              <a:ext uri="{FF2B5EF4-FFF2-40B4-BE49-F238E27FC236}">
                <a16:creationId xmlns:a16="http://schemas.microsoft.com/office/drawing/2014/main" id="{0720E457-2304-D548-F9CC-FE24CAB1837E}"/>
              </a:ext>
            </a:extLst>
          </p:cNvPr>
          <p:cNvSpPr txBox="1">
            <a:spLocks/>
          </p:cNvSpPr>
          <p:nvPr/>
        </p:nvSpPr>
        <p:spPr>
          <a:xfrm>
            <a:off x="6095999" y="3429000"/>
            <a:ext cx="5714999" cy="2547180"/>
          </a:xfrm>
          <a:prstGeom prst="rect">
            <a:avLst/>
          </a:prstGeom>
        </p:spPr>
        <p:txBody>
          <a:bodyPr/>
          <a:lstStyle>
            <a:lvl1pPr marL="182880" indent="-182880"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1pPr>
            <a:lvl2pPr marL="365760" indent="-182880"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2pPr>
            <a:lvl3pPr marL="548640" indent="-182880"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3pPr>
            <a:lvl4pPr marL="731520" indent="-182880"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4pPr>
            <a:lvl5pPr marL="914400" indent="-182880"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bg1"/>
                </a:solidFill>
                <a:latin typeface="+mj-lt"/>
              </a:rPr>
              <a:t>Lorem ipsum dolor sit </a:t>
            </a:r>
            <a:r>
              <a:rPr lang="en-US" sz="2400" dirty="0" err="1">
                <a:solidFill>
                  <a:schemeClr val="bg1"/>
                </a:solidFill>
                <a:latin typeface="+mj-lt"/>
              </a:rPr>
              <a:t>amet</a:t>
            </a:r>
            <a:r>
              <a:rPr lang="en-US" sz="2400" dirty="0">
                <a:solidFill>
                  <a:schemeClr val="bg1"/>
                </a:solidFill>
                <a:latin typeface="+mj-lt"/>
              </a:rPr>
              <a:t>, </a:t>
            </a:r>
            <a:r>
              <a:rPr lang="en-US" sz="2400" dirty="0" err="1">
                <a:solidFill>
                  <a:schemeClr val="bg1"/>
                </a:solidFill>
                <a:latin typeface="+mj-lt"/>
              </a:rPr>
              <a:t>consec</a:t>
            </a:r>
            <a:r>
              <a:rPr lang="en-US" sz="2400" dirty="0">
                <a:solidFill>
                  <a:schemeClr val="bg1"/>
                </a:solidFill>
                <a:latin typeface="+mj-lt"/>
              </a:rPr>
              <a:t> </a:t>
            </a:r>
            <a:r>
              <a:rPr lang="en-US" sz="2400" dirty="0" err="1">
                <a:solidFill>
                  <a:schemeClr val="bg1"/>
                </a:solidFill>
                <a:latin typeface="+mj-lt"/>
              </a:rPr>
              <a:t>adipiscing</a:t>
            </a:r>
            <a:r>
              <a:rPr lang="en-US" sz="2400" dirty="0">
                <a:solidFill>
                  <a:schemeClr val="bg1"/>
                </a:solidFill>
                <a:latin typeface="+mj-lt"/>
              </a:rPr>
              <a:t> </a:t>
            </a:r>
            <a:r>
              <a:rPr lang="en-US" sz="2400" dirty="0" err="1">
                <a:solidFill>
                  <a:schemeClr val="bg1"/>
                </a:solidFill>
                <a:latin typeface="+mj-lt"/>
              </a:rPr>
              <a:t>elit</a:t>
            </a:r>
            <a:r>
              <a:rPr lang="en-US" sz="2400" dirty="0">
                <a:solidFill>
                  <a:schemeClr val="bg1"/>
                </a:solidFill>
                <a:latin typeface="+mj-lt"/>
              </a:rPr>
              <a:t>. Maecenas </a:t>
            </a:r>
            <a:r>
              <a:rPr lang="en-US" sz="2400" dirty="0" err="1">
                <a:solidFill>
                  <a:schemeClr val="bg1"/>
                </a:solidFill>
                <a:latin typeface="+mj-lt"/>
              </a:rPr>
              <a:t>porttitor</a:t>
            </a:r>
            <a:r>
              <a:rPr lang="en-US" sz="2400" dirty="0">
                <a:solidFill>
                  <a:schemeClr val="bg1"/>
                </a:solidFill>
                <a:latin typeface="+mj-lt"/>
              </a:rPr>
              <a:t> </a:t>
            </a:r>
            <a:r>
              <a:rPr lang="en-US" sz="2400" dirty="0" err="1">
                <a:solidFill>
                  <a:schemeClr val="bg1"/>
                </a:solidFill>
                <a:latin typeface="+mj-lt"/>
              </a:rPr>
              <a:t>congue</a:t>
            </a:r>
            <a:r>
              <a:rPr lang="en-US" sz="2400" dirty="0">
                <a:solidFill>
                  <a:schemeClr val="bg1"/>
                </a:solidFill>
                <a:latin typeface="+mj-lt"/>
              </a:rPr>
              <a:t> </a:t>
            </a:r>
            <a:r>
              <a:rPr lang="en-US" sz="2400" dirty="0" err="1">
                <a:solidFill>
                  <a:schemeClr val="bg1"/>
                </a:solidFill>
                <a:latin typeface="+mj-lt"/>
              </a:rPr>
              <a:t>massa</a:t>
            </a:r>
            <a:r>
              <a:rPr lang="en-US" sz="2400" dirty="0">
                <a:solidFill>
                  <a:schemeClr val="bg1"/>
                </a:solidFill>
                <a:latin typeface="+mj-lt"/>
              </a:rPr>
              <a:t>. </a:t>
            </a:r>
            <a:r>
              <a:rPr lang="en-US" sz="2400" dirty="0" err="1">
                <a:solidFill>
                  <a:schemeClr val="bg1"/>
                </a:solidFill>
                <a:latin typeface="+mj-lt"/>
              </a:rPr>
              <a:t>Fusce</a:t>
            </a:r>
            <a:r>
              <a:rPr lang="en-US" sz="2400" dirty="0">
                <a:solidFill>
                  <a:schemeClr val="bg1"/>
                </a:solidFill>
                <a:latin typeface="+mj-lt"/>
              </a:rPr>
              <a:t> </a:t>
            </a:r>
            <a:r>
              <a:rPr lang="en-US" sz="2400" dirty="0" err="1">
                <a:solidFill>
                  <a:schemeClr val="bg1"/>
                </a:solidFill>
                <a:latin typeface="+mj-lt"/>
              </a:rPr>
              <a:t>posuere</a:t>
            </a:r>
            <a:r>
              <a:rPr lang="en-US" sz="2400" dirty="0">
                <a:solidFill>
                  <a:schemeClr val="bg1"/>
                </a:solidFill>
                <a:latin typeface="+mj-lt"/>
              </a:rPr>
              <a:t>, magna sed pulvinar </a:t>
            </a:r>
            <a:r>
              <a:rPr lang="en-US" sz="2400" dirty="0" err="1">
                <a:solidFill>
                  <a:schemeClr val="bg1"/>
                </a:solidFill>
                <a:latin typeface="+mj-lt"/>
              </a:rPr>
              <a:t>ultricies</a:t>
            </a:r>
            <a:r>
              <a:rPr lang="en-US" sz="2400" dirty="0">
                <a:solidFill>
                  <a:schemeClr val="bg1"/>
                </a:solidFill>
                <a:latin typeface="+mj-lt"/>
              </a:rPr>
              <a:t>, </a:t>
            </a:r>
            <a:r>
              <a:rPr lang="en-US" sz="2400" dirty="0" err="1">
                <a:solidFill>
                  <a:schemeClr val="bg1"/>
                </a:solidFill>
                <a:latin typeface="+mj-lt"/>
              </a:rPr>
              <a:t>purus</a:t>
            </a:r>
            <a:r>
              <a:rPr lang="en-US" sz="2400" dirty="0">
                <a:solidFill>
                  <a:schemeClr val="bg1"/>
                </a:solidFill>
                <a:latin typeface="+mj-lt"/>
              </a:rPr>
              <a:t> </a:t>
            </a:r>
            <a:r>
              <a:rPr lang="en-US" sz="2400" dirty="0" err="1">
                <a:solidFill>
                  <a:schemeClr val="bg1"/>
                </a:solidFill>
                <a:latin typeface="+mj-lt"/>
              </a:rPr>
              <a:t>lectus</a:t>
            </a:r>
            <a:r>
              <a:rPr lang="en-US" sz="2400" dirty="0">
                <a:solidFill>
                  <a:schemeClr val="bg1"/>
                </a:solidFill>
                <a:latin typeface="+mj-lt"/>
              </a:rPr>
              <a:t> </a:t>
            </a:r>
            <a:r>
              <a:rPr lang="en-US" sz="2400" dirty="0" err="1">
                <a:solidFill>
                  <a:schemeClr val="bg1"/>
                </a:solidFill>
                <a:latin typeface="+mj-lt"/>
              </a:rPr>
              <a:t>malesuada</a:t>
            </a:r>
            <a:r>
              <a:rPr lang="en-US" sz="2400" dirty="0">
                <a:solidFill>
                  <a:schemeClr val="bg1"/>
                </a:solidFill>
                <a:latin typeface="+mj-lt"/>
              </a:rPr>
              <a:t> libero, sit </a:t>
            </a:r>
            <a:r>
              <a:rPr lang="en-US" sz="2400" dirty="0" err="1">
                <a:solidFill>
                  <a:schemeClr val="bg1"/>
                </a:solidFill>
                <a:latin typeface="+mj-lt"/>
              </a:rPr>
              <a:t>amet</a:t>
            </a:r>
            <a:r>
              <a:rPr lang="en-US" sz="2400" dirty="0">
                <a:solidFill>
                  <a:schemeClr val="bg1"/>
                </a:solidFill>
                <a:latin typeface="+mj-lt"/>
              </a:rPr>
              <a:t> </a:t>
            </a:r>
            <a:r>
              <a:rPr lang="en-US" sz="2400" dirty="0" err="1">
                <a:solidFill>
                  <a:schemeClr val="bg1"/>
                </a:solidFill>
                <a:latin typeface="+mj-lt"/>
              </a:rPr>
              <a:t>commodo</a:t>
            </a:r>
            <a:r>
              <a:rPr lang="en-US" sz="2400" dirty="0">
                <a:solidFill>
                  <a:schemeClr val="bg1"/>
                </a:solidFill>
                <a:latin typeface="+mj-lt"/>
              </a:rPr>
              <a:t>.</a:t>
            </a:r>
          </a:p>
          <a:p>
            <a:pPr marL="0" indent="0">
              <a:buFont typeface="Arial" panose="020B0604020202020204" pitchFamily="34" charset="0"/>
              <a:buNone/>
            </a:pPr>
            <a:endParaRPr lang="en-US" sz="2400" dirty="0">
              <a:solidFill>
                <a:schemeClr val="bg1"/>
              </a:solidFill>
              <a:latin typeface="+mj-lt"/>
            </a:endParaRPr>
          </a:p>
          <a:p>
            <a:pPr marL="0" indent="0">
              <a:buFont typeface="Arial" panose="020B0604020202020204" pitchFamily="34" charset="0"/>
              <a:buNone/>
            </a:pPr>
            <a:endParaRPr lang="en-US" sz="2400" dirty="0">
              <a:solidFill>
                <a:schemeClr val="bg1"/>
              </a:solidFill>
              <a:latin typeface="+mj-lt"/>
            </a:endParaRPr>
          </a:p>
        </p:txBody>
      </p:sp>
    </p:spTree>
    <p:extLst>
      <p:ext uri="{BB962C8B-B14F-4D97-AF65-F5344CB8AC3E}">
        <p14:creationId xmlns:p14="http://schemas.microsoft.com/office/powerpoint/2010/main" val="3578307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59E74-8D67-3914-254C-3C1173AED5A9}"/>
              </a:ext>
            </a:extLst>
          </p:cNvPr>
          <p:cNvSpPr>
            <a:spLocks noGrp="1"/>
          </p:cNvSpPr>
          <p:nvPr>
            <p:ph type="title"/>
          </p:nvPr>
        </p:nvSpPr>
        <p:spPr/>
        <p:txBody>
          <a:bodyPr/>
          <a:lstStyle/>
          <a:p>
            <a:r>
              <a:rPr lang="en-US"/>
              <a:t>Title of the slide</a:t>
            </a:r>
            <a:endParaRPr lang="en-US" dirty="0"/>
          </a:p>
        </p:txBody>
      </p:sp>
      <p:sp>
        <p:nvSpPr>
          <p:cNvPr id="3" name="Text Placeholder 2">
            <a:extLst>
              <a:ext uri="{FF2B5EF4-FFF2-40B4-BE49-F238E27FC236}">
                <a16:creationId xmlns:a16="http://schemas.microsoft.com/office/drawing/2014/main" id="{2C760D4F-EA0A-EC6B-47D1-DA6FB2FF053A}"/>
              </a:ext>
            </a:extLst>
          </p:cNvPr>
          <p:cNvSpPr>
            <a:spLocks noGrp="1"/>
          </p:cNvSpPr>
          <p:nvPr>
            <p:ph type="body" sz="quarter" idx="13"/>
          </p:nvPr>
        </p:nvSpPr>
        <p:spPr/>
        <p:txBody>
          <a:bodyPr/>
          <a:lstStyle/>
          <a:p>
            <a:r>
              <a:rPr lang="en-US"/>
              <a:t>Subtitle – optional </a:t>
            </a:r>
            <a:endParaRPr lang="en-US" dirty="0"/>
          </a:p>
        </p:txBody>
      </p:sp>
      <p:sp>
        <p:nvSpPr>
          <p:cNvPr id="4" name="Content Placeholder 3">
            <a:extLst>
              <a:ext uri="{FF2B5EF4-FFF2-40B4-BE49-F238E27FC236}">
                <a16:creationId xmlns:a16="http://schemas.microsoft.com/office/drawing/2014/main" id="{277CB2B6-74DC-53C9-4C51-1D0466FEC5A6}"/>
              </a:ext>
            </a:extLst>
          </p:cNvPr>
          <p:cNvSpPr>
            <a:spLocks noGrp="1"/>
          </p:cNvSpPr>
          <p:nvPr>
            <p:ph sz="quarter" idx="14"/>
          </p:nvPr>
        </p:nvSpPr>
        <p:spPr/>
        <p:txBody>
          <a:bodyPr/>
          <a:lstStyle/>
          <a:p>
            <a:pPr marL="0" indent="0">
              <a:buNone/>
            </a:pPr>
            <a:r>
              <a:rPr lang="en-US" sz="1200">
                <a:latin typeface="Roboto Medium" panose="02000000000000000000" pitchFamily="2" charset="0"/>
                <a:ea typeface="Roboto Medium" panose="02000000000000000000" pitchFamily="2" charset="0"/>
                <a:cs typeface="Roboto Medium" panose="02000000000000000000" pitchFamily="2" charset="0"/>
              </a:rPr>
              <a:t>Lorem ipsum dolor sit amet, consectetuer adipiscing elit. Maecenas porttitor congue massa. Fusce posuere, magna </a:t>
            </a:r>
            <a:br>
              <a:rPr lang="en-US" sz="1200">
                <a:latin typeface="Roboto Medium" panose="02000000000000000000" pitchFamily="2" charset="0"/>
                <a:ea typeface="Roboto Medium" panose="02000000000000000000" pitchFamily="2" charset="0"/>
                <a:cs typeface="Roboto Medium" panose="02000000000000000000" pitchFamily="2" charset="0"/>
              </a:rPr>
            </a:br>
            <a:r>
              <a:rPr lang="en-US" sz="1200">
                <a:latin typeface="Roboto Medium" panose="02000000000000000000" pitchFamily="2" charset="0"/>
                <a:ea typeface="Roboto Medium" panose="02000000000000000000" pitchFamily="2" charset="0"/>
                <a:cs typeface="Roboto Medium" panose="02000000000000000000" pitchFamily="2" charset="0"/>
              </a:rPr>
              <a:t>sed pulvinar ultricies, purus lectus malesuada libero, sit amet commodo magna eros quis.</a:t>
            </a:r>
          </a:p>
          <a:p>
            <a:pPr marL="0" indent="0">
              <a:buNone/>
            </a:pPr>
            <a:endParaRPr lang="en-US" sz="1000"/>
          </a:p>
          <a:p>
            <a:pPr marL="0" indent="0">
              <a:buNone/>
            </a:pPr>
            <a:r>
              <a:rPr lang="en-US"/>
              <a:t>Praesent pellentesque ligula semper nibh bibendum, non consequat nulla tempor. Donec varius sapien nec urna fermentum varius. Aliquam sed risus vitae nisl rutrum ultricies. </a:t>
            </a:r>
            <a:br>
              <a:rPr lang="en-US"/>
            </a:br>
            <a:r>
              <a:rPr lang="en-US"/>
              <a:t>Ut aliquet, metus eget vestibulum feugiat, lorem felis dictum nisi, eget ornare massa erat nec tellus. </a:t>
            </a:r>
          </a:p>
          <a:p>
            <a:r>
              <a:rPr lang="en-US"/>
              <a:t>Interdum et malesuada fames ac ante ipsum primis in faucibus</a:t>
            </a:r>
          </a:p>
          <a:p>
            <a:r>
              <a:rPr lang="en-US"/>
              <a:t>Mauris nec mauris nec turpis pharetra pellentesque</a:t>
            </a:r>
          </a:p>
          <a:p>
            <a:pPr lvl="1"/>
            <a:r>
              <a:rPr lang="en-US"/>
              <a:t>Suspendisse potenti</a:t>
            </a:r>
          </a:p>
          <a:p>
            <a:pPr lvl="1"/>
            <a:r>
              <a:rPr lang="en-US"/>
              <a:t>Pellentesque ullamcorper magna sit amet justo accumsan venenatis.</a:t>
            </a:r>
          </a:p>
          <a:p>
            <a:pPr marL="0" indent="0">
              <a:buNone/>
            </a:pPr>
            <a:endParaRPr lang="en-US" dirty="0"/>
          </a:p>
        </p:txBody>
      </p:sp>
      <p:sp>
        <p:nvSpPr>
          <p:cNvPr id="5" name="Date Placeholder 4">
            <a:extLst>
              <a:ext uri="{FF2B5EF4-FFF2-40B4-BE49-F238E27FC236}">
                <a16:creationId xmlns:a16="http://schemas.microsoft.com/office/drawing/2014/main" id="{92DF2F77-A756-C0E8-B836-20781E3DAC48}"/>
              </a:ext>
            </a:extLst>
          </p:cNvPr>
          <p:cNvSpPr>
            <a:spLocks noGrp="1"/>
          </p:cNvSpPr>
          <p:nvPr>
            <p:ph type="dt" sz="half" idx="15"/>
          </p:nvPr>
        </p:nvSpPr>
        <p:spPr/>
        <p:txBody>
          <a:bodyPr/>
          <a:lstStyle/>
          <a:p>
            <a:fld id="{CDECCB6D-A28D-47AF-B1A8-02BB426B4C57}" type="datetime1">
              <a:rPr lang="en-US" smtClean="0"/>
              <a:t>1/27/25</a:t>
            </a:fld>
            <a:endParaRPr lang="en-US" dirty="0"/>
          </a:p>
        </p:txBody>
      </p:sp>
      <p:sp>
        <p:nvSpPr>
          <p:cNvPr id="6" name="Footer Placeholder 5">
            <a:extLst>
              <a:ext uri="{FF2B5EF4-FFF2-40B4-BE49-F238E27FC236}">
                <a16:creationId xmlns:a16="http://schemas.microsoft.com/office/drawing/2014/main" id="{08D7CFC6-3176-C130-EC8B-60D7D057C9D1}"/>
              </a:ext>
            </a:extLst>
          </p:cNvPr>
          <p:cNvSpPr>
            <a:spLocks noGrp="1"/>
          </p:cNvSpPr>
          <p:nvPr>
            <p:ph type="ftr" sz="quarter" idx="16"/>
          </p:nvPr>
        </p:nvSpPr>
        <p:spPr/>
        <p:txBody>
          <a:bodyPr/>
          <a:lstStyle/>
          <a:p>
            <a:r>
              <a:rPr lang="en-US"/>
              <a:t>Footnotes placeholder</a:t>
            </a:r>
            <a:endParaRPr lang="en-US" dirty="0"/>
          </a:p>
        </p:txBody>
      </p:sp>
      <p:sp>
        <p:nvSpPr>
          <p:cNvPr id="7" name="Slide Number Placeholder 6">
            <a:extLst>
              <a:ext uri="{FF2B5EF4-FFF2-40B4-BE49-F238E27FC236}">
                <a16:creationId xmlns:a16="http://schemas.microsoft.com/office/drawing/2014/main" id="{685D5350-2D18-C0C9-EF3D-D842D182D98B}"/>
              </a:ext>
            </a:extLst>
          </p:cNvPr>
          <p:cNvSpPr>
            <a:spLocks noGrp="1"/>
          </p:cNvSpPr>
          <p:nvPr>
            <p:ph type="sldNum" sz="quarter" idx="17"/>
          </p:nvPr>
        </p:nvSpPr>
        <p:spPr/>
        <p:txBody>
          <a:bodyPr/>
          <a:lstStyle/>
          <a:p>
            <a:fld id="{CE102EFF-BD60-4227-96A6-04081FB4DF78}" type="slidenum">
              <a:rPr lang="en-US" smtClean="0"/>
              <a:pPr/>
              <a:t>6</a:t>
            </a:fld>
            <a:endParaRPr lang="en-US"/>
          </a:p>
        </p:txBody>
      </p:sp>
      <p:pic>
        <p:nvPicPr>
          <p:cNvPr id="17" name="Graphic 16">
            <a:extLst>
              <a:ext uri="{FF2B5EF4-FFF2-40B4-BE49-F238E27FC236}">
                <a16:creationId xmlns:a16="http://schemas.microsoft.com/office/drawing/2014/main" id="{554187D5-E677-E91B-5521-71A87078DC4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266" r="20575" b="9759"/>
          <a:stretch/>
        </p:blipFill>
        <p:spPr>
          <a:xfrm>
            <a:off x="4828622" y="0"/>
            <a:ext cx="7363378" cy="6858000"/>
          </a:xfrm>
          <a:prstGeom prst="rect">
            <a:avLst/>
          </a:prstGeom>
        </p:spPr>
      </p:pic>
    </p:spTree>
    <p:extLst>
      <p:ext uri="{BB962C8B-B14F-4D97-AF65-F5344CB8AC3E}">
        <p14:creationId xmlns:p14="http://schemas.microsoft.com/office/powerpoint/2010/main" val="3143949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2DA206D6-D362-F01A-44B8-5CD104744B3D}"/>
              </a:ext>
            </a:extLst>
          </p:cNvPr>
          <p:cNvSpPr>
            <a:spLocks noGrp="1"/>
          </p:cNvSpPr>
          <p:nvPr>
            <p:ph type="title"/>
          </p:nvPr>
        </p:nvSpPr>
        <p:spPr>
          <a:xfrm>
            <a:off x="381000" y="457200"/>
            <a:ext cx="9934575" cy="338328"/>
          </a:xfrm>
        </p:spPr>
        <p:txBody>
          <a:bodyPr/>
          <a:lstStyle/>
          <a:p>
            <a:r>
              <a:rPr lang="en-US" dirty="0"/>
              <a:t>Title of the slide</a:t>
            </a:r>
          </a:p>
        </p:txBody>
      </p:sp>
      <p:sp>
        <p:nvSpPr>
          <p:cNvPr id="25" name="Text Placeholder 24">
            <a:extLst>
              <a:ext uri="{FF2B5EF4-FFF2-40B4-BE49-F238E27FC236}">
                <a16:creationId xmlns:a16="http://schemas.microsoft.com/office/drawing/2014/main" id="{E9ADA68F-9144-E1D8-5263-DFBCFFC7CD7B}"/>
              </a:ext>
            </a:extLst>
          </p:cNvPr>
          <p:cNvSpPr>
            <a:spLocks noGrp="1"/>
          </p:cNvSpPr>
          <p:nvPr>
            <p:ph type="body" sz="quarter" idx="13"/>
          </p:nvPr>
        </p:nvSpPr>
        <p:spPr>
          <a:xfrm>
            <a:off x="381000" y="818388"/>
            <a:ext cx="9934575" cy="274320"/>
          </a:xfrm>
        </p:spPr>
        <p:txBody>
          <a:bodyPr/>
          <a:lstStyle/>
          <a:p>
            <a:r>
              <a:rPr lang="en-US" dirty="0"/>
              <a:t>Subtitle – optional </a:t>
            </a:r>
          </a:p>
          <a:p>
            <a:endParaRPr lang="en-US" dirty="0"/>
          </a:p>
          <a:p>
            <a:endParaRPr lang="en-US" dirty="0"/>
          </a:p>
        </p:txBody>
      </p:sp>
      <p:sp>
        <p:nvSpPr>
          <p:cNvPr id="4" name="Date Placeholder 3">
            <a:extLst>
              <a:ext uri="{FF2B5EF4-FFF2-40B4-BE49-F238E27FC236}">
                <a16:creationId xmlns:a16="http://schemas.microsoft.com/office/drawing/2014/main" id="{89AE681C-600A-BA34-4B09-66F59906273D}"/>
              </a:ext>
            </a:extLst>
          </p:cNvPr>
          <p:cNvSpPr>
            <a:spLocks noGrp="1"/>
          </p:cNvSpPr>
          <p:nvPr>
            <p:ph type="dt" sz="half" idx="16"/>
          </p:nvPr>
        </p:nvSpPr>
        <p:spPr>
          <a:xfrm>
            <a:off x="381000" y="6483096"/>
            <a:ext cx="1005840" cy="182880"/>
          </a:xfrm>
        </p:spPr>
        <p:txBody>
          <a:bodyPr/>
          <a:lstStyle/>
          <a:p>
            <a:fld id="{E1E3C9C8-4D63-4B12-AD42-708080C58FEC}" type="datetime1">
              <a:rPr lang="en-US" smtClean="0"/>
              <a:pPr/>
              <a:t>1/27/25</a:t>
            </a:fld>
            <a:endParaRPr lang="en-US" dirty="0"/>
          </a:p>
        </p:txBody>
      </p:sp>
      <p:sp>
        <p:nvSpPr>
          <p:cNvPr id="5" name="Footer Placeholder 4">
            <a:extLst>
              <a:ext uri="{FF2B5EF4-FFF2-40B4-BE49-F238E27FC236}">
                <a16:creationId xmlns:a16="http://schemas.microsoft.com/office/drawing/2014/main" id="{440BE58E-8F9E-AE1A-86FD-601CCE8A170C}"/>
              </a:ext>
            </a:extLst>
          </p:cNvPr>
          <p:cNvSpPr>
            <a:spLocks noGrp="1"/>
          </p:cNvSpPr>
          <p:nvPr>
            <p:ph type="ftr" sz="quarter" idx="17"/>
          </p:nvPr>
        </p:nvSpPr>
        <p:spPr>
          <a:xfrm>
            <a:off x="1876425" y="6483096"/>
            <a:ext cx="8778240" cy="182880"/>
          </a:xfrm>
        </p:spPr>
        <p:txBody>
          <a:bodyPr/>
          <a:lstStyle/>
          <a:p>
            <a:r>
              <a:rPr lang="en-US" dirty="0"/>
              <a:t>Footnotes placeholder</a:t>
            </a:r>
          </a:p>
          <a:p>
            <a:endParaRPr lang="en-US" dirty="0"/>
          </a:p>
          <a:p>
            <a:endParaRPr lang="en-US" dirty="0"/>
          </a:p>
        </p:txBody>
      </p:sp>
      <p:sp>
        <p:nvSpPr>
          <p:cNvPr id="6" name="Slide Number Placeholder 5">
            <a:extLst>
              <a:ext uri="{FF2B5EF4-FFF2-40B4-BE49-F238E27FC236}">
                <a16:creationId xmlns:a16="http://schemas.microsoft.com/office/drawing/2014/main" id="{53DFAE66-30B1-2C16-4101-CD90FAED10EF}"/>
              </a:ext>
            </a:extLst>
          </p:cNvPr>
          <p:cNvSpPr>
            <a:spLocks noGrp="1"/>
          </p:cNvSpPr>
          <p:nvPr>
            <p:ph type="sldNum" sz="quarter" idx="18"/>
          </p:nvPr>
        </p:nvSpPr>
        <p:spPr>
          <a:xfrm>
            <a:off x="11259186" y="6483096"/>
            <a:ext cx="548640" cy="182880"/>
          </a:xfrm>
        </p:spPr>
        <p:txBody>
          <a:bodyPr/>
          <a:lstStyle/>
          <a:p>
            <a:fld id="{CE102EFF-BD60-4227-96A6-04081FB4DF78}" type="slidenum">
              <a:rPr lang="en-US" smtClean="0"/>
              <a:pPr/>
              <a:t>7</a:t>
            </a:fld>
            <a:endParaRPr lang="en-US"/>
          </a:p>
        </p:txBody>
      </p:sp>
      <p:sp>
        <p:nvSpPr>
          <p:cNvPr id="26" name="Content Placeholder 25">
            <a:extLst>
              <a:ext uri="{FF2B5EF4-FFF2-40B4-BE49-F238E27FC236}">
                <a16:creationId xmlns:a16="http://schemas.microsoft.com/office/drawing/2014/main" id="{94616C8B-5D2F-461D-BAF9-F6529072F28D}"/>
              </a:ext>
            </a:extLst>
          </p:cNvPr>
          <p:cNvSpPr>
            <a:spLocks noGrp="1"/>
          </p:cNvSpPr>
          <p:nvPr>
            <p:ph sz="quarter" idx="14"/>
          </p:nvPr>
        </p:nvSpPr>
        <p:spPr>
          <a:xfrm>
            <a:off x="381000" y="3096770"/>
            <a:ext cx="3686175" cy="2641090"/>
          </a:xfrm>
        </p:spPr>
        <p:txBody>
          <a:bodyPr/>
          <a:lstStyle/>
          <a:p>
            <a:pPr marL="0" lvl="0" indent="0">
              <a:buNone/>
            </a:pPr>
            <a:r>
              <a:rPr lang="en-US" noProof="0" dirty="0" err="1"/>
              <a:t>Aliquam</a:t>
            </a:r>
            <a:r>
              <a:rPr lang="en-US" noProof="0" dirty="0"/>
              <a:t> </a:t>
            </a:r>
            <a:r>
              <a:rPr lang="en-US" noProof="0" dirty="0" err="1"/>
              <a:t>nec</a:t>
            </a:r>
            <a:r>
              <a:rPr lang="en-US" noProof="0" dirty="0"/>
              <a:t> </a:t>
            </a:r>
            <a:r>
              <a:rPr lang="en-US" noProof="0" dirty="0" err="1"/>
              <a:t>molestie</a:t>
            </a:r>
            <a:r>
              <a:rPr lang="en-US" noProof="0" dirty="0"/>
              <a:t> </a:t>
            </a:r>
            <a:r>
              <a:rPr lang="en-US" noProof="0" dirty="0" err="1"/>
              <a:t>lacus</a:t>
            </a:r>
            <a:r>
              <a:rPr lang="en-US" noProof="0" dirty="0"/>
              <a:t>, sed </a:t>
            </a:r>
            <a:r>
              <a:rPr lang="en-US" noProof="0" dirty="0" err="1"/>
              <a:t>vehicula</a:t>
            </a:r>
            <a:r>
              <a:rPr lang="en-US" noProof="0" dirty="0"/>
              <a:t> est. Aenean </a:t>
            </a:r>
            <a:r>
              <a:rPr lang="en-US" noProof="0" dirty="0" err="1"/>
              <a:t>viverra</a:t>
            </a:r>
            <a:r>
              <a:rPr lang="en-US" noProof="0" dirty="0"/>
              <a:t> ex </a:t>
            </a:r>
            <a:r>
              <a:rPr lang="en-US" noProof="0" dirty="0" err="1"/>
              <a:t>turpis</a:t>
            </a:r>
            <a:r>
              <a:rPr lang="en-US" noProof="0" dirty="0"/>
              <a:t>, sit </a:t>
            </a:r>
            <a:r>
              <a:rPr lang="en-US" noProof="0" dirty="0" err="1"/>
              <a:t>amet</a:t>
            </a:r>
            <a:r>
              <a:rPr lang="en-US" noProof="0" dirty="0"/>
              <a:t> </a:t>
            </a:r>
            <a:r>
              <a:rPr lang="en-US" noProof="0" dirty="0" err="1"/>
              <a:t>imperdiet</a:t>
            </a:r>
            <a:r>
              <a:rPr lang="en-US" noProof="0" dirty="0"/>
              <a:t> ligula </a:t>
            </a:r>
            <a:r>
              <a:rPr lang="en-US" noProof="0" dirty="0" err="1"/>
              <a:t>placerat</a:t>
            </a:r>
            <a:r>
              <a:rPr lang="en-US" noProof="0" dirty="0"/>
              <a:t> </a:t>
            </a:r>
            <a:r>
              <a:rPr lang="en-US" noProof="0" dirty="0" err="1"/>
              <a:t>nec</a:t>
            </a:r>
            <a:r>
              <a:rPr lang="en-US" noProof="0" dirty="0"/>
              <a:t>. Morbi sed </a:t>
            </a:r>
            <a:r>
              <a:rPr lang="en-US" noProof="0" dirty="0" err="1"/>
              <a:t>purus</a:t>
            </a:r>
            <a:r>
              <a:rPr lang="en-US" noProof="0" dirty="0"/>
              <a:t> in dui </a:t>
            </a:r>
            <a:r>
              <a:rPr lang="en-US" noProof="0" dirty="0" err="1"/>
              <a:t>mattis</a:t>
            </a:r>
            <a:r>
              <a:rPr lang="en-US" noProof="0" dirty="0"/>
              <a:t> semper. </a:t>
            </a:r>
            <a:r>
              <a:rPr lang="en-US" noProof="0" dirty="0" err="1"/>
              <a:t>Nullam</a:t>
            </a:r>
            <a:r>
              <a:rPr lang="en-US" noProof="0" dirty="0"/>
              <a:t> diam </a:t>
            </a:r>
            <a:r>
              <a:rPr lang="en-US" noProof="0" dirty="0" err="1"/>
              <a:t>enim</a:t>
            </a:r>
            <a:r>
              <a:rPr lang="en-US" noProof="0" dirty="0"/>
              <a:t>, </a:t>
            </a:r>
            <a:r>
              <a:rPr lang="en-US" noProof="0" dirty="0" err="1"/>
              <a:t>fringilla</a:t>
            </a:r>
            <a:r>
              <a:rPr lang="en-US" noProof="0" dirty="0"/>
              <a:t> at </a:t>
            </a:r>
            <a:r>
              <a:rPr lang="en-US" noProof="0" dirty="0" err="1"/>
              <a:t>suscipit</a:t>
            </a:r>
            <a:r>
              <a:rPr lang="en-US" noProof="0" dirty="0"/>
              <a:t> </a:t>
            </a:r>
            <a:r>
              <a:rPr lang="en-US" noProof="0" dirty="0" err="1"/>
              <a:t>placerat</a:t>
            </a:r>
            <a:r>
              <a:rPr lang="en-US" noProof="0" dirty="0"/>
              <a:t>, </a:t>
            </a:r>
            <a:r>
              <a:rPr lang="en-US" noProof="0" dirty="0" err="1"/>
              <a:t>dignissim</a:t>
            </a:r>
            <a:r>
              <a:rPr lang="en-US" noProof="0" dirty="0"/>
              <a:t> et </a:t>
            </a:r>
            <a:r>
              <a:rPr lang="en-US" noProof="0" dirty="0" err="1"/>
              <a:t>tellus</a:t>
            </a:r>
            <a:r>
              <a:rPr lang="en-US" noProof="0" dirty="0"/>
              <a:t>. </a:t>
            </a:r>
            <a:r>
              <a:rPr lang="en-US" noProof="0" dirty="0" err="1"/>
              <a:t>Vivamus</a:t>
            </a:r>
            <a:r>
              <a:rPr lang="en-US" noProof="0" dirty="0"/>
              <a:t> </a:t>
            </a:r>
            <a:r>
              <a:rPr lang="en-US" noProof="0" dirty="0" err="1"/>
              <a:t>venenatis</a:t>
            </a:r>
            <a:r>
              <a:rPr lang="en-US" noProof="0" dirty="0"/>
              <a:t> </a:t>
            </a:r>
            <a:r>
              <a:rPr lang="en-US" noProof="0" dirty="0" err="1"/>
              <a:t>viverra</a:t>
            </a:r>
            <a:r>
              <a:rPr lang="en-US" noProof="0" dirty="0"/>
              <a:t> </a:t>
            </a:r>
            <a:r>
              <a:rPr lang="en-US" noProof="0" dirty="0" err="1"/>
              <a:t>metus</a:t>
            </a:r>
            <a:r>
              <a:rPr lang="en-US" noProof="0" dirty="0"/>
              <a:t> </a:t>
            </a:r>
            <a:r>
              <a:rPr lang="en-US" noProof="0" dirty="0" err="1"/>
              <a:t>eget</a:t>
            </a:r>
            <a:r>
              <a:rPr lang="en-US" noProof="0" dirty="0"/>
              <a:t> </a:t>
            </a:r>
            <a:r>
              <a:rPr lang="en-US" noProof="0" dirty="0" err="1"/>
              <a:t>ullamcorper</a:t>
            </a:r>
            <a:r>
              <a:rPr lang="en-US" noProof="0" dirty="0"/>
              <a:t>. Maecenas </a:t>
            </a:r>
            <a:r>
              <a:rPr lang="en-US" noProof="0" dirty="0" err="1"/>
              <a:t>elementum</a:t>
            </a:r>
            <a:r>
              <a:rPr lang="en-US" noProof="0" dirty="0"/>
              <a:t> </a:t>
            </a:r>
            <a:r>
              <a:rPr lang="en-US" noProof="0" dirty="0" err="1"/>
              <a:t>est</a:t>
            </a:r>
            <a:r>
              <a:rPr lang="en-US" noProof="0" dirty="0"/>
              <a:t> </a:t>
            </a:r>
            <a:r>
              <a:rPr lang="en-US" noProof="0" dirty="0" err="1"/>
              <a:t>quis</a:t>
            </a:r>
            <a:r>
              <a:rPr lang="en-US" noProof="0" dirty="0"/>
              <a:t> </a:t>
            </a:r>
            <a:r>
              <a:rPr lang="en-US" noProof="0" dirty="0" err="1"/>
              <a:t>blandit</a:t>
            </a:r>
            <a:r>
              <a:rPr lang="en-US" noProof="0" dirty="0"/>
              <a:t> </a:t>
            </a:r>
            <a:r>
              <a:rPr lang="en-US" noProof="0" dirty="0" err="1"/>
              <a:t>tempor</a:t>
            </a:r>
            <a:r>
              <a:rPr lang="en-US" noProof="0" dirty="0"/>
              <a:t>. Donec sit </a:t>
            </a:r>
            <a:r>
              <a:rPr lang="en-US" noProof="0" dirty="0" err="1"/>
              <a:t>amet</a:t>
            </a:r>
            <a:r>
              <a:rPr lang="en-US" noProof="0" dirty="0"/>
              <a:t> </a:t>
            </a:r>
            <a:r>
              <a:rPr lang="en-US" noProof="0" dirty="0" err="1"/>
              <a:t>feugiat</a:t>
            </a:r>
            <a:r>
              <a:rPr lang="en-US" noProof="0" dirty="0"/>
              <a:t> </a:t>
            </a:r>
            <a:r>
              <a:rPr lang="en-US" noProof="0" dirty="0" err="1"/>
              <a:t>nisl</a:t>
            </a:r>
            <a:r>
              <a:rPr lang="en-US" noProof="0" dirty="0"/>
              <a:t>. Duis </a:t>
            </a:r>
            <a:r>
              <a:rPr lang="en-US" noProof="0" dirty="0" err="1"/>
              <a:t>molestie</a:t>
            </a:r>
            <a:r>
              <a:rPr lang="en-US" noProof="0" dirty="0"/>
              <a:t> </a:t>
            </a:r>
            <a:r>
              <a:rPr lang="en-US" noProof="0" dirty="0" err="1"/>
              <a:t>dignissim</a:t>
            </a:r>
            <a:r>
              <a:rPr lang="en-US" noProof="0" dirty="0"/>
              <a:t> </a:t>
            </a:r>
            <a:r>
              <a:rPr lang="en-US" noProof="0" dirty="0" err="1"/>
              <a:t>aliquet</a:t>
            </a:r>
            <a:r>
              <a:rPr lang="en-US" noProof="0" dirty="0"/>
              <a:t>. </a:t>
            </a:r>
            <a:r>
              <a:rPr lang="en-US" noProof="0" dirty="0" err="1"/>
              <a:t>Fusce</a:t>
            </a:r>
            <a:r>
              <a:rPr lang="en-US" noProof="0" dirty="0"/>
              <a:t> </a:t>
            </a:r>
            <a:r>
              <a:rPr lang="en-US" noProof="0" dirty="0" err="1"/>
              <a:t>hendrerit</a:t>
            </a:r>
            <a:r>
              <a:rPr lang="en-US" noProof="0" dirty="0"/>
              <a:t> </a:t>
            </a:r>
            <a:r>
              <a:rPr lang="en-US" noProof="0" dirty="0" err="1"/>
              <a:t>odio</a:t>
            </a:r>
            <a:r>
              <a:rPr lang="en-US" noProof="0" dirty="0"/>
              <a:t> </a:t>
            </a:r>
            <a:r>
              <a:rPr lang="en-US" noProof="0" dirty="0" err="1"/>
              <a:t>nec</a:t>
            </a:r>
            <a:r>
              <a:rPr lang="en-US" noProof="0" dirty="0"/>
              <a:t> </a:t>
            </a:r>
            <a:r>
              <a:rPr lang="en-US" noProof="0" dirty="0" err="1"/>
              <a:t>urna</a:t>
            </a:r>
            <a:r>
              <a:rPr lang="en-US" noProof="0" dirty="0"/>
              <a:t> cursus, ac </a:t>
            </a:r>
            <a:r>
              <a:rPr lang="en-US" noProof="0" dirty="0" err="1"/>
              <a:t>eleifend</a:t>
            </a:r>
            <a:r>
              <a:rPr lang="en-US" noProof="0" dirty="0"/>
              <a:t> </a:t>
            </a:r>
            <a:r>
              <a:rPr lang="en-US" noProof="0" dirty="0" err="1"/>
              <a:t>sem</a:t>
            </a:r>
            <a:r>
              <a:rPr lang="en-US" noProof="0" dirty="0"/>
              <a:t> </a:t>
            </a:r>
            <a:r>
              <a:rPr lang="en-US" noProof="0" dirty="0" err="1"/>
              <a:t>rhoncus</a:t>
            </a:r>
            <a:r>
              <a:rPr lang="en-US" noProof="0" dirty="0"/>
              <a:t>. Aenean </a:t>
            </a:r>
            <a:r>
              <a:rPr lang="en-US" noProof="0" dirty="0" err="1"/>
              <a:t>efficitur</a:t>
            </a:r>
            <a:r>
              <a:rPr lang="en-US" noProof="0" dirty="0"/>
              <a:t> </a:t>
            </a:r>
            <a:r>
              <a:rPr lang="en-US" noProof="0" dirty="0" err="1"/>
              <a:t>elit</a:t>
            </a:r>
            <a:r>
              <a:rPr lang="en-US" noProof="0" dirty="0"/>
              <a:t> vel </a:t>
            </a:r>
            <a:r>
              <a:rPr lang="en-US" noProof="0" dirty="0" err="1"/>
              <a:t>urna</a:t>
            </a:r>
            <a:r>
              <a:rPr lang="en-US" noProof="0" dirty="0"/>
              <a:t> </a:t>
            </a:r>
            <a:r>
              <a:rPr lang="en-US" noProof="0" dirty="0" err="1"/>
              <a:t>viverra</a:t>
            </a:r>
            <a:r>
              <a:rPr lang="en-US" noProof="0" dirty="0"/>
              <a:t>, </a:t>
            </a:r>
            <a:r>
              <a:rPr lang="en-US" noProof="0" dirty="0" err="1"/>
              <a:t>eu</a:t>
            </a:r>
            <a:r>
              <a:rPr lang="en-US" noProof="0" dirty="0"/>
              <a:t> </a:t>
            </a:r>
            <a:r>
              <a:rPr lang="en-US" noProof="0" dirty="0" err="1"/>
              <a:t>tincidunt</a:t>
            </a:r>
            <a:r>
              <a:rPr lang="en-US" noProof="0" dirty="0"/>
              <a:t> </a:t>
            </a:r>
            <a:r>
              <a:rPr lang="en-US" noProof="0" dirty="0" err="1"/>
              <a:t>est</a:t>
            </a:r>
            <a:r>
              <a:rPr lang="en-US" noProof="0" dirty="0"/>
              <a:t> lacinia. Donec </a:t>
            </a:r>
            <a:r>
              <a:rPr lang="en-US" noProof="0" dirty="0" err="1"/>
              <a:t>turpis</a:t>
            </a:r>
            <a:r>
              <a:rPr lang="en-US" noProof="0" dirty="0"/>
              <a:t> </a:t>
            </a:r>
            <a:r>
              <a:rPr lang="en-US" noProof="0" dirty="0" err="1"/>
              <a:t>erat</a:t>
            </a:r>
            <a:r>
              <a:rPr lang="en-US" noProof="0" dirty="0"/>
              <a:t>, </a:t>
            </a:r>
            <a:r>
              <a:rPr lang="en-US" noProof="0" dirty="0" err="1"/>
              <a:t>faucibus</a:t>
            </a:r>
            <a:r>
              <a:rPr lang="en-US" noProof="0" dirty="0"/>
              <a:t> </a:t>
            </a:r>
            <a:r>
              <a:rPr lang="en-US" noProof="0" dirty="0" err="1"/>
              <a:t>nec</a:t>
            </a:r>
            <a:r>
              <a:rPr lang="en-US" noProof="0" dirty="0"/>
              <a:t> </a:t>
            </a:r>
            <a:r>
              <a:rPr lang="en-US" noProof="0" dirty="0" err="1"/>
              <a:t>est</a:t>
            </a:r>
            <a:r>
              <a:rPr lang="en-US" noProof="0" dirty="0"/>
              <a:t> </a:t>
            </a:r>
            <a:r>
              <a:rPr lang="en-US" noProof="0" dirty="0" err="1"/>
              <a:t>vulputate</a:t>
            </a:r>
            <a:r>
              <a:rPr lang="en-US" noProof="0" dirty="0"/>
              <a:t>, </a:t>
            </a:r>
            <a:r>
              <a:rPr lang="en-US" noProof="0" dirty="0" err="1"/>
              <a:t>porttitor</a:t>
            </a:r>
            <a:r>
              <a:rPr lang="en-US" noProof="0" dirty="0"/>
              <a:t> maximus nisi. </a:t>
            </a:r>
            <a:endParaRPr lang="en-US" dirty="0"/>
          </a:p>
        </p:txBody>
      </p:sp>
      <p:sp>
        <p:nvSpPr>
          <p:cNvPr id="27" name="Content Placeholder 26">
            <a:extLst>
              <a:ext uri="{FF2B5EF4-FFF2-40B4-BE49-F238E27FC236}">
                <a16:creationId xmlns:a16="http://schemas.microsoft.com/office/drawing/2014/main" id="{786F10C7-0E6F-CF51-FF98-45D13EAAD85B}"/>
              </a:ext>
            </a:extLst>
          </p:cNvPr>
          <p:cNvSpPr>
            <a:spLocks noGrp="1"/>
          </p:cNvSpPr>
          <p:nvPr>
            <p:ph sz="quarter" idx="15"/>
          </p:nvPr>
        </p:nvSpPr>
        <p:spPr>
          <a:xfrm>
            <a:off x="5572125" y="3096770"/>
            <a:ext cx="3686175" cy="2641090"/>
          </a:xfrm>
        </p:spPr>
        <p:txBody>
          <a:bodyPr/>
          <a:lstStyle/>
          <a:p>
            <a:pPr marL="0" indent="0">
              <a:buNone/>
            </a:pPr>
            <a:r>
              <a:rPr lang="en-US" dirty="0" err="1"/>
              <a:t>Aliquam</a:t>
            </a:r>
            <a:r>
              <a:rPr lang="en-US" dirty="0"/>
              <a:t> </a:t>
            </a:r>
            <a:r>
              <a:rPr lang="en-US" dirty="0" err="1"/>
              <a:t>nec</a:t>
            </a:r>
            <a:r>
              <a:rPr lang="en-US" dirty="0"/>
              <a:t> </a:t>
            </a:r>
            <a:r>
              <a:rPr lang="en-US" dirty="0" err="1"/>
              <a:t>molestie</a:t>
            </a:r>
            <a:r>
              <a:rPr lang="en-US" dirty="0"/>
              <a:t> </a:t>
            </a:r>
            <a:r>
              <a:rPr lang="en-US" dirty="0" err="1"/>
              <a:t>lacus</a:t>
            </a:r>
            <a:r>
              <a:rPr lang="en-US" dirty="0"/>
              <a:t>, sed </a:t>
            </a:r>
            <a:r>
              <a:rPr lang="en-US" dirty="0" err="1"/>
              <a:t>vehicula</a:t>
            </a:r>
            <a:r>
              <a:rPr lang="en-US" dirty="0"/>
              <a:t> est. Aenean </a:t>
            </a:r>
            <a:r>
              <a:rPr lang="en-US" dirty="0" err="1"/>
              <a:t>viverra</a:t>
            </a:r>
            <a:r>
              <a:rPr lang="en-US" dirty="0"/>
              <a:t> ex </a:t>
            </a:r>
            <a:r>
              <a:rPr lang="en-US" dirty="0" err="1"/>
              <a:t>turpis</a:t>
            </a:r>
            <a:r>
              <a:rPr lang="en-US" dirty="0"/>
              <a:t>, sit </a:t>
            </a:r>
            <a:r>
              <a:rPr lang="en-US" dirty="0" err="1"/>
              <a:t>amet</a:t>
            </a:r>
            <a:r>
              <a:rPr lang="en-US" dirty="0"/>
              <a:t> </a:t>
            </a:r>
            <a:r>
              <a:rPr lang="en-US" dirty="0" err="1"/>
              <a:t>imperdiet</a:t>
            </a:r>
            <a:r>
              <a:rPr lang="en-US" dirty="0"/>
              <a:t> ligula </a:t>
            </a:r>
            <a:r>
              <a:rPr lang="en-US" dirty="0" err="1"/>
              <a:t>placerat</a:t>
            </a:r>
            <a:r>
              <a:rPr lang="en-US" dirty="0"/>
              <a:t> </a:t>
            </a:r>
            <a:r>
              <a:rPr lang="en-US" dirty="0" err="1"/>
              <a:t>nec</a:t>
            </a:r>
            <a:r>
              <a:rPr lang="en-US" dirty="0"/>
              <a:t>. Morbi sed </a:t>
            </a:r>
            <a:r>
              <a:rPr lang="en-US" dirty="0" err="1"/>
              <a:t>purus</a:t>
            </a:r>
            <a:r>
              <a:rPr lang="en-US" dirty="0"/>
              <a:t> in dui </a:t>
            </a:r>
            <a:r>
              <a:rPr lang="en-US" dirty="0" err="1"/>
              <a:t>mattis</a:t>
            </a:r>
            <a:r>
              <a:rPr lang="en-US" dirty="0"/>
              <a:t> semper. </a:t>
            </a:r>
            <a:r>
              <a:rPr lang="en-US" dirty="0" err="1"/>
              <a:t>Nullam</a:t>
            </a:r>
            <a:r>
              <a:rPr lang="en-US" dirty="0"/>
              <a:t> diam </a:t>
            </a:r>
            <a:r>
              <a:rPr lang="en-US" dirty="0" err="1"/>
              <a:t>enim</a:t>
            </a:r>
            <a:r>
              <a:rPr lang="en-US" dirty="0"/>
              <a:t>, </a:t>
            </a:r>
            <a:r>
              <a:rPr lang="en-US" dirty="0" err="1"/>
              <a:t>fringilla</a:t>
            </a:r>
            <a:r>
              <a:rPr lang="en-US" dirty="0"/>
              <a:t> at </a:t>
            </a:r>
            <a:r>
              <a:rPr lang="en-US" dirty="0" err="1"/>
              <a:t>suscipit</a:t>
            </a:r>
            <a:r>
              <a:rPr lang="en-US" dirty="0"/>
              <a:t> </a:t>
            </a:r>
            <a:r>
              <a:rPr lang="en-US" dirty="0" err="1"/>
              <a:t>placerat</a:t>
            </a:r>
            <a:r>
              <a:rPr lang="en-US" dirty="0"/>
              <a:t>, </a:t>
            </a:r>
            <a:r>
              <a:rPr lang="en-US" dirty="0" err="1"/>
              <a:t>dignissim</a:t>
            </a:r>
            <a:r>
              <a:rPr lang="en-US" dirty="0"/>
              <a:t> et </a:t>
            </a:r>
            <a:r>
              <a:rPr lang="en-US" dirty="0" err="1"/>
              <a:t>tellus</a:t>
            </a:r>
            <a:r>
              <a:rPr lang="en-US" dirty="0"/>
              <a:t>. </a:t>
            </a:r>
            <a:r>
              <a:rPr lang="en-US" dirty="0" err="1"/>
              <a:t>Vivamus</a:t>
            </a:r>
            <a:r>
              <a:rPr lang="en-US" dirty="0"/>
              <a:t> </a:t>
            </a:r>
            <a:r>
              <a:rPr lang="en-US" dirty="0" err="1"/>
              <a:t>venenatis</a:t>
            </a:r>
            <a:r>
              <a:rPr lang="en-US" dirty="0"/>
              <a:t> </a:t>
            </a:r>
            <a:r>
              <a:rPr lang="en-US" dirty="0" err="1"/>
              <a:t>viverra</a:t>
            </a:r>
            <a:r>
              <a:rPr lang="en-US" dirty="0"/>
              <a:t> </a:t>
            </a:r>
            <a:r>
              <a:rPr lang="en-US" dirty="0" err="1"/>
              <a:t>metus</a:t>
            </a:r>
            <a:r>
              <a:rPr lang="en-US" dirty="0"/>
              <a:t> </a:t>
            </a:r>
            <a:r>
              <a:rPr lang="en-US" dirty="0" err="1"/>
              <a:t>eget</a:t>
            </a:r>
            <a:r>
              <a:rPr lang="en-US" dirty="0"/>
              <a:t> </a:t>
            </a:r>
            <a:r>
              <a:rPr lang="en-US" dirty="0" err="1"/>
              <a:t>ullamcorper</a:t>
            </a:r>
            <a:r>
              <a:rPr lang="en-US" dirty="0"/>
              <a:t>. Maecenas </a:t>
            </a:r>
            <a:r>
              <a:rPr lang="en-US" dirty="0" err="1"/>
              <a:t>elementum</a:t>
            </a:r>
            <a:r>
              <a:rPr lang="en-US" dirty="0"/>
              <a:t> </a:t>
            </a:r>
            <a:r>
              <a:rPr lang="en-US" dirty="0" err="1"/>
              <a:t>est</a:t>
            </a:r>
            <a:r>
              <a:rPr lang="en-US" dirty="0"/>
              <a:t> </a:t>
            </a:r>
            <a:r>
              <a:rPr lang="en-US" dirty="0" err="1"/>
              <a:t>quis</a:t>
            </a:r>
            <a:r>
              <a:rPr lang="en-US" dirty="0"/>
              <a:t> </a:t>
            </a:r>
            <a:r>
              <a:rPr lang="en-US" dirty="0" err="1"/>
              <a:t>blandit</a:t>
            </a:r>
            <a:r>
              <a:rPr lang="en-US" dirty="0"/>
              <a:t> </a:t>
            </a:r>
            <a:r>
              <a:rPr lang="en-US" dirty="0" err="1"/>
              <a:t>tempor</a:t>
            </a:r>
            <a:r>
              <a:rPr lang="en-US" dirty="0"/>
              <a:t>. Donec sit </a:t>
            </a:r>
            <a:r>
              <a:rPr lang="en-US" dirty="0" err="1"/>
              <a:t>amet</a:t>
            </a:r>
            <a:r>
              <a:rPr lang="en-US" dirty="0"/>
              <a:t> </a:t>
            </a:r>
            <a:r>
              <a:rPr lang="en-US" dirty="0" err="1"/>
              <a:t>feugiat</a:t>
            </a:r>
            <a:r>
              <a:rPr lang="en-US" dirty="0"/>
              <a:t> </a:t>
            </a:r>
            <a:r>
              <a:rPr lang="en-US" dirty="0" err="1"/>
              <a:t>nisl</a:t>
            </a:r>
            <a:r>
              <a:rPr lang="en-US" dirty="0"/>
              <a:t>. Duis </a:t>
            </a:r>
            <a:r>
              <a:rPr lang="en-US" dirty="0" err="1"/>
              <a:t>molestie</a:t>
            </a:r>
            <a:r>
              <a:rPr lang="en-US" dirty="0"/>
              <a:t> </a:t>
            </a:r>
            <a:r>
              <a:rPr lang="en-US" dirty="0" err="1"/>
              <a:t>dignissim</a:t>
            </a:r>
            <a:r>
              <a:rPr lang="en-US" dirty="0"/>
              <a:t> </a:t>
            </a:r>
            <a:r>
              <a:rPr lang="en-US" dirty="0" err="1"/>
              <a:t>aliquet</a:t>
            </a:r>
            <a:r>
              <a:rPr lang="en-US" dirty="0"/>
              <a:t>. </a:t>
            </a:r>
            <a:r>
              <a:rPr lang="en-US" dirty="0" err="1"/>
              <a:t>Fusce</a:t>
            </a:r>
            <a:r>
              <a:rPr lang="en-US" dirty="0"/>
              <a:t> </a:t>
            </a:r>
            <a:r>
              <a:rPr lang="en-US" dirty="0" err="1"/>
              <a:t>hendrerit</a:t>
            </a:r>
            <a:r>
              <a:rPr lang="en-US" dirty="0"/>
              <a:t> </a:t>
            </a:r>
            <a:r>
              <a:rPr lang="en-US" dirty="0" err="1"/>
              <a:t>odio</a:t>
            </a:r>
            <a:r>
              <a:rPr lang="en-US" dirty="0"/>
              <a:t> </a:t>
            </a:r>
            <a:r>
              <a:rPr lang="en-US" dirty="0" err="1"/>
              <a:t>nec</a:t>
            </a:r>
            <a:r>
              <a:rPr lang="en-US" dirty="0"/>
              <a:t> </a:t>
            </a:r>
            <a:r>
              <a:rPr lang="en-US" dirty="0" err="1"/>
              <a:t>urna</a:t>
            </a:r>
            <a:r>
              <a:rPr lang="en-US" dirty="0"/>
              <a:t> cursus, ac </a:t>
            </a:r>
            <a:r>
              <a:rPr lang="en-US" dirty="0" err="1"/>
              <a:t>eleifend</a:t>
            </a:r>
            <a:r>
              <a:rPr lang="en-US" dirty="0"/>
              <a:t> </a:t>
            </a:r>
            <a:r>
              <a:rPr lang="en-US" dirty="0" err="1"/>
              <a:t>sem</a:t>
            </a:r>
            <a:r>
              <a:rPr lang="en-US" dirty="0"/>
              <a:t> </a:t>
            </a:r>
            <a:r>
              <a:rPr lang="en-US" dirty="0" err="1"/>
              <a:t>rhoncus</a:t>
            </a:r>
            <a:r>
              <a:rPr lang="en-US" dirty="0"/>
              <a:t>. Aenean </a:t>
            </a:r>
            <a:r>
              <a:rPr lang="en-US" dirty="0" err="1"/>
              <a:t>efficitur</a:t>
            </a:r>
            <a:r>
              <a:rPr lang="en-US" dirty="0"/>
              <a:t> </a:t>
            </a:r>
            <a:r>
              <a:rPr lang="en-US" dirty="0" err="1"/>
              <a:t>elit</a:t>
            </a:r>
            <a:r>
              <a:rPr lang="en-US" dirty="0"/>
              <a:t> vel </a:t>
            </a:r>
            <a:r>
              <a:rPr lang="en-US" dirty="0" err="1"/>
              <a:t>urna</a:t>
            </a:r>
            <a:r>
              <a:rPr lang="en-US" dirty="0"/>
              <a:t> </a:t>
            </a:r>
            <a:r>
              <a:rPr lang="en-US" dirty="0" err="1"/>
              <a:t>viverra</a:t>
            </a:r>
            <a:r>
              <a:rPr lang="en-US" dirty="0"/>
              <a:t>, </a:t>
            </a:r>
            <a:r>
              <a:rPr lang="en-US" dirty="0" err="1"/>
              <a:t>eu</a:t>
            </a:r>
            <a:r>
              <a:rPr lang="en-US" dirty="0"/>
              <a:t> </a:t>
            </a:r>
            <a:r>
              <a:rPr lang="en-US" dirty="0" err="1"/>
              <a:t>tincidunt</a:t>
            </a:r>
            <a:r>
              <a:rPr lang="en-US" dirty="0"/>
              <a:t> </a:t>
            </a:r>
            <a:r>
              <a:rPr lang="en-US" dirty="0" err="1"/>
              <a:t>est</a:t>
            </a:r>
            <a:r>
              <a:rPr lang="en-US" dirty="0"/>
              <a:t> lacinia. Donec </a:t>
            </a:r>
            <a:r>
              <a:rPr lang="en-US" dirty="0" err="1"/>
              <a:t>turpis</a:t>
            </a:r>
            <a:r>
              <a:rPr lang="en-US" dirty="0"/>
              <a:t> </a:t>
            </a:r>
            <a:r>
              <a:rPr lang="en-US" dirty="0" err="1"/>
              <a:t>erat</a:t>
            </a:r>
            <a:r>
              <a:rPr lang="en-US" dirty="0"/>
              <a:t>, </a:t>
            </a:r>
            <a:r>
              <a:rPr lang="en-US" dirty="0" err="1"/>
              <a:t>faucibus</a:t>
            </a:r>
            <a:r>
              <a:rPr lang="en-US" dirty="0"/>
              <a:t> </a:t>
            </a:r>
            <a:r>
              <a:rPr lang="en-US" dirty="0" err="1"/>
              <a:t>nec</a:t>
            </a:r>
            <a:r>
              <a:rPr lang="en-US" dirty="0"/>
              <a:t> </a:t>
            </a:r>
            <a:r>
              <a:rPr lang="en-US" dirty="0" err="1"/>
              <a:t>est</a:t>
            </a:r>
            <a:r>
              <a:rPr lang="en-US" dirty="0"/>
              <a:t> </a:t>
            </a:r>
            <a:r>
              <a:rPr lang="en-US" dirty="0" err="1"/>
              <a:t>vulputate</a:t>
            </a:r>
            <a:r>
              <a:rPr lang="en-US" dirty="0"/>
              <a:t>, </a:t>
            </a:r>
            <a:r>
              <a:rPr lang="en-US" dirty="0" err="1"/>
              <a:t>porttitor</a:t>
            </a:r>
            <a:r>
              <a:rPr lang="en-US" dirty="0"/>
              <a:t> maximus nisi. </a:t>
            </a:r>
          </a:p>
          <a:p>
            <a:pPr marL="0" indent="0">
              <a:buNone/>
            </a:pPr>
            <a:endParaRPr lang="en-US" dirty="0"/>
          </a:p>
        </p:txBody>
      </p:sp>
      <p:sp>
        <p:nvSpPr>
          <p:cNvPr id="3" name="Text Placeholder 2">
            <a:extLst>
              <a:ext uri="{FF2B5EF4-FFF2-40B4-BE49-F238E27FC236}">
                <a16:creationId xmlns:a16="http://schemas.microsoft.com/office/drawing/2014/main" id="{B4295DB4-0633-62DB-9B40-F27906F8C1E1}"/>
              </a:ext>
            </a:extLst>
          </p:cNvPr>
          <p:cNvSpPr>
            <a:spLocks noGrp="1"/>
          </p:cNvSpPr>
          <p:nvPr>
            <p:ph type="body" sz="quarter" idx="21"/>
          </p:nvPr>
        </p:nvSpPr>
        <p:spPr>
          <a:xfrm>
            <a:off x="381000" y="2799907"/>
            <a:ext cx="3684588" cy="252413"/>
          </a:xfrm>
        </p:spPr>
        <p:txBody>
          <a:bodyPr/>
          <a:lstStyle/>
          <a:p>
            <a:r>
              <a:rPr lang="en-US" dirty="0"/>
              <a:t>Lorem ipsum dolor sit </a:t>
            </a:r>
            <a:r>
              <a:rPr lang="en-US" dirty="0" err="1"/>
              <a:t>amet</a:t>
            </a:r>
            <a:r>
              <a:rPr lang="en-US" dirty="0"/>
              <a:t> </a:t>
            </a:r>
            <a:r>
              <a:rPr lang="en-US" dirty="0" err="1"/>
              <a:t>consectetur</a:t>
            </a:r>
            <a:r>
              <a:rPr lang="en-US" dirty="0"/>
              <a:t> </a:t>
            </a:r>
            <a:r>
              <a:rPr lang="en-US" dirty="0" err="1"/>
              <a:t>ada</a:t>
            </a:r>
            <a:endParaRPr lang="en-US" dirty="0"/>
          </a:p>
        </p:txBody>
      </p:sp>
      <p:sp>
        <p:nvSpPr>
          <p:cNvPr id="9" name="Text Placeholder 8">
            <a:extLst>
              <a:ext uri="{FF2B5EF4-FFF2-40B4-BE49-F238E27FC236}">
                <a16:creationId xmlns:a16="http://schemas.microsoft.com/office/drawing/2014/main" id="{52F20AAF-5DAD-E05C-F3D2-EFD2C85C76D9}"/>
              </a:ext>
            </a:extLst>
          </p:cNvPr>
          <p:cNvSpPr>
            <a:spLocks noGrp="1"/>
          </p:cNvSpPr>
          <p:nvPr>
            <p:ph type="body" sz="quarter" idx="22"/>
          </p:nvPr>
        </p:nvSpPr>
        <p:spPr>
          <a:xfrm>
            <a:off x="5570538" y="2799907"/>
            <a:ext cx="3687762" cy="252413"/>
          </a:xfrm>
        </p:spPr>
        <p:txBody>
          <a:bodyPr/>
          <a:lstStyle/>
          <a:p>
            <a:r>
              <a:rPr lang="en-US" dirty="0"/>
              <a:t>Lorem ipsum dolor sit </a:t>
            </a:r>
            <a:r>
              <a:rPr lang="en-US" dirty="0" err="1"/>
              <a:t>amet</a:t>
            </a:r>
            <a:r>
              <a:rPr lang="en-US" dirty="0"/>
              <a:t> </a:t>
            </a:r>
            <a:r>
              <a:rPr lang="en-US" dirty="0" err="1"/>
              <a:t>consectetur</a:t>
            </a:r>
            <a:r>
              <a:rPr lang="en-US" dirty="0"/>
              <a:t> </a:t>
            </a:r>
            <a:r>
              <a:rPr lang="en-US" dirty="0" err="1"/>
              <a:t>ada</a:t>
            </a:r>
            <a:endParaRPr lang="en-US" dirty="0"/>
          </a:p>
        </p:txBody>
      </p:sp>
    </p:spTree>
    <p:extLst>
      <p:ext uri="{BB962C8B-B14F-4D97-AF65-F5344CB8AC3E}">
        <p14:creationId xmlns:p14="http://schemas.microsoft.com/office/powerpoint/2010/main" val="3487753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883E74-DB70-21F1-0976-AE78DDAA4022}"/>
              </a:ext>
            </a:extLst>
          </p:cNvPr>
          <p:cNvSpPr/>
          <p:nvPr/>
        </p:nvSpPr>
        <p:spPr>
          <a:xfrm>
            <a:off x="0" y="1828800"/>
            <a:ext cx="12192000" cy="4297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074280-8EBB-1E99-5BC9-C32EA7A92E61}"/>
              </a:ext>
            </a:extLst>
          </p:cNvPr>
          <p:cNvSpPr>
            <a:spLocks noGrp="1"/>
          </p:cNvSpPr>
          <p:nvPr>
            <p:ph type="title"/>
          </p:nvPr>
        </p:nvSpPr>
        <p:spPr/>
        <p:txBody>
          <a:bodyPr/>
          <a:lstStyle/>
          <a:p>
            <a:r>
              <a:rPr lang="en-US"/>
              <a:t>Title of the slide</a:t>
            </a:r>
            <a:endParaRPr lang="en-US" dirty="0"/>
          </a:p>
        </p:txBody>
      </p:sp>
      <p:sp>
        <p:nvSpPr>
          <p:cNvPr id="3" name="Text Placeholder 2">
            <a:extLst>
              <a:ext uri="{FF2B5EF4-FFF2-40B4-BE49-F238E27FC236}">
                <a16:creationId xmlns:a16="http://schemas.microsoft.com/office/drawing/2014/main" id="{FEC25421-52EA-4B28-30D3-0F82B9059605}"/>
              </a:ext>
            </a:extLst>
          </p:cNvPr>
          <p:cNvSpPr>
            <a:spLocks noGrp="1"/>
          </p:cNvSpPr>
          <p:nvPr>
            <p:ph type="body" sz="quarter" idx="13"/>
          </p:nvPr>
        </p:nvSpPr>
        <p:spPr/>
        <p:txBody>
          <a:bodyPr/>
          <a:lstStyle/>
          <a:p>
            <a:r>
              <a:rPr lang="en-US"/>
              <a:t>Subtitle – optional </a:t>
            </a:r>
            <a:endParaRPr lang="en-US" dirty="0"/>
          </a:p>
        </p:txBody>
      </p:sp>
      <p:sp>
        <p:nvSpPr>
          <p:cNvPr id="4" name="Content Placeholder 3">
            <a:extLst>
              <a:ext uri="{FF2B5EF4-FFF2-40B4-BE49-F238E27FC236}">
                <a16:creationId xmlns:a16="http://schemas.microsoft.com/office/drawing/2014/main" id="{38EC8B20-A6EC-7914-910D-F47E9B766BB0}"/>
              </a:ext>
            </a:extLst>
          </p:cNvPr>
          <p:cNvSpPr>
            <a:spLocks noGrp="1"/>
          </p:cNvSpPr>
          <p:nvPr>
            <p:ph sz="quarter" idx="4294967295"/>
          </p:nvPr>
        </p:nvSpPr>
        <p:spPr>
          <a:xfrm>
            <a:off x="381000" y="3276541"/>
            <a:ext cx="3686175" cy="2849939"/>
          </a:xfrm>
        </p:spPr>
        <p:txBody>
          <a:bodyPr/>
          <a:lstStyle/>
          <a:p>
            <a:pPr marL="0" indent="0">
              <a:lnSpc>
                <a:spcPct val="120000"/>
              </a:lnSpc>
              <a:buNone/>
            </a:pPr>
            <a:r>
              <a:rPr lang="en-US" b="1" dirty="0"/>
              <a:t>Lorem ipsum dolor sit </a:t>
            </a:r>
            <a:r>
              <a:rPr lang="en-US" b="1" dirty="0" err="1"/>
              <a:t>amet</a:t>
            </a:r>
            <a:r>
              <a:rPr lang="en-US" b="1" dirty="0"/>
              <a:t>, </a:t>
            </a:r>
            <a:r>
              <a:rPr lang="en-US" b="1" dirty="0" err="1"/>
              <a:t>consectetur</a:t>
            </a:r>
            <a:r>
              <a:rPr lang="en-US" b="1" dirty="0"/>
              <a:t> </a:t>
            </a:r>
            <a:r>
              <a:rPr lang="en-US" b="1" dirty="0" err="1"/>
              <a:t>adipiscing</a:t>
            </a:r>
            <a:r>
              <a:rPr lang="en-US" b="1" dirty="0"/>
              <a:t> </a:t>
            </a:r>
            <a:r>
              <a:rPr lang="en-US" b="1" dirty="0" err="1"/>
              <a:t>elit</a:t>
            </a:r>
            <a:r>
              <a:rPr lang="en-US" b="1" dirty="0"/>
              <a:t>. </a:t>
            </a:r>
            <a:r>
              <a:rPr lang="en-US" b="1" dirty="0" err="1"/>
              <a:t>Aliquam</a:t>
            </a:r>
            <a:r>
              <a:rPr lang="en-US" b="1" dirty="0"/>
              <a:t> </a:t>
            </a:r>
            <a:r>
              <a:rPr lang="en-US" b="1" dirty="0" err="1"/>
              <a:t>nec</a:t>
            </a:r>
            <a:r>
              <a:rPr lang="en-US" b="1" dirty="0"/>
              <a:t> </a:t>
            </a:r>
            <a:r>
              <a:rPr lang="en-US" b="1" dirty="0" err="1"/>
              <a:t>molestie</a:t>
            </a:r>
            <a:r>
              <a:rPr lang="en-US" b="1" dirty="0"/>
              <a:t> </a:t>
            </a:r>
            <a:r>
              <a:rPr lang="en-US" b="1" dirty="0" err="1"/>
              <a:t>lacus</a:t>
            </a:r>
            <a:r>
              <a:rPr lang="en-US" b="1" dirty="0"/>
              <a:t>, sed </a:t>
            </a:r>
            <a:r>
              <a:rPr lang="en-US" b="1" dirty="0" err="1"/>
              <a:t>vehicula</a:t>
            </a:r>
            <a:r>
              <a:rPr lang="en-US" b="1" dirty="0"/>
              <a:t> est</a:t>
            </a:r>
            <a:r>
              <a:rPr lang="en-US" dirty="0"/>
              <a:t>. Aenean </a:t>
            </a:r>
            <a:r>
              <a:rPr lang="en-US" dirty="0" err="1"/>
              <a:t>viverra</a:t>
            </a:r>
            <a:r>
              <a:rPr lang="en-US" dirty="0"/>
              <a:t> ex </a:t>
            </a:r>
            <a:r>
              <a:rPr lang="en-US" dirty="0" err="1"/>
              <a:t>turpis</a:t>
            </a:r>
            <a:r>
              <a:rPr lang="en-US" dirty="0"/>
              <a:t>, sit </a:t>
            </a:r>
            <a:r>
              <a:rPr lang="en-US" dirty="0" err="1"/>
              <a:t>amet</a:t>
            </a:r>
            <a:r>
              <a:rPr lang="en-US" dirty="0"/>
              <a:t> </a:t>
            </a:r>
            <a:r>
              <a:rPr lang="en-US" dirty="0" err="1"/>
              <a:t>imperdiet</a:t>
            </a:r>
            <a:r>
              <a:rPr lang="en-US" dirty="0"/>
              <a:t> ligula </a:t>
            </a:r>
            <a:r>
              <a:rPr lang="en-US" dirty="0" err="1"/>
              <a:t>placerat</a:t>
            </a:r>
            <a:r>
              <a:rPr lang="en-US" dirty="0"/>
              <a:t> </a:t>
            </a:r>
            <a:r>
              <a:rPr lang="en-US" dirty="0" err="1"/>
              <a:t>nec</a:t>
            </a:r>
            <a:r>
              <a:rPr lang="en-US" dirty="0"/>
              <a:t>. Morbi sed </a:t>
            </a:r>
            <a:r>
              <a:rPr lang="en-US" dirty="0" err="1"/>
              <a:t>purus</a:t>
            </a:r>
            <a:r>
              <a:rPr lang="en-US" dirty="0"/>
              <a:t> in dui </a:t>
            </a:r>
            <a:r>
              <a:rPr lang="en-US" dirty="0" err="1"/>
              <a:t>mattis</a:t>
            </a:r>
            <a:r>
              <a:rPr lang="en-US" dirty="0"/>
              <a:t> semper. </a:t>
            </a:r>
            <a:r>
              <a:rPr lang="en-US" dirty="0" err="1"/>
              <a:t>Nullam</a:t>
            </a:r>
            <a:r>
              <a:rPr lang="en-US" dirty="0"/>
              <a:t> diam </a:t>
            </a:r>
            <a:r>
              <a:rPr lang="en-US" dirty="0" err="1"/>
              <a:t>enim</a:t>
            </a:r>
            <a:r>
              <a:rPr lang="en-US" dirty="0"/>
              <a:t>, </a:t>
            </a:r>
            <a:r>
              <a:rPr lang="en-US" dirty="0" err="1"/>
              <a:t>fringilla</a:t>
            </a:r>
            <a:r>
              <a:rPr lang="en-US" dirty="0"/>
              <a:t> at </a:t>
            </a:r>
            <a:r>
              <a:rPr lang="en-US" dirty="0" err="1"/>
              <a:t>suscipit</a:t>
            </a:r>
            <a:r>
              <a:rPr lang="en-US" dirty="0"/>
              <a:t> </a:t>
            </a:r>
            <a:r>
              <a:rPr lang="en-US" dirty="0" err="1"/>
              <a:t>placerat</a:t>
            </a:r>
            <a:r>
              <a:rPr lang="en-US" dirty="0"/>
              <a:t>, </a:t>
            </a:r>
            <a:r>
              <a:rPr lang="en-US" dirty="0" err="1"/>
              <a:t>dignissim</a:t>
            </a:r>
            <a:r>
              <a:rPr lang="en-US" dirty="0"/>
              <a:t> et </a:t>
            </a:r>
            <a:r>
              <a:rPr lang="en-US" dirty="0" err="1"/>
              <a:t>tellus</a:t>
            </a:r>
            <a:r>
              <a:rPr lang="en-US" dirty="0"/>
              <a:t>. </a:t>
            </a:r>
            <a:r>
              <a:rPr lang="en-US" dirty="0" err="1"/>
              <a:t>Vivamus</a:t>
            </a:r>
            <a:r>
              <a:rPr lang="en-US" dirty="0"/>
              <a:t> </a:t>
            </a:r>
            <a:r>
              <a:rPr lang="en-US" dirty="0" err="1"/>
              <a:t>venenatis</a:t>
            </a:r>
            <a:r>
              <a:rPr lang="en-US" dirty="0"/>
              <a:t> </a:t>
            </a:r>
            <a:r>
              <a:rPr lang="en-US" dirty="0" err="1"/>
              <a:t>viverra</a:t>
            </a:r>
            <a:r>
              <a:rPr lang="en-US" dirty="0"/>
              <a:t> </a:t>
            </a:r>
            <a:r>
              <a:rPr lang="en-US" dirty="0" err="1"/>
              <a:t>metus</a:t>
            </a:r>
            <a:r>
              <a:rPr lang="en-US" dirty="0"/>
              <a:t> </a:t>
            </a:r>
            <a:r>
              <a:rPr lang="en-US" dirty="0" err="1"/>
              <a:t>eget</a:t>
            </a:r>
            <a:r>
              <a:rPr lang="en-US" dirty="0"/>
              <a:t> </a:t>
            </a:r>
            <a:r>
              <a:rPr lang="en-US" dirty="0" err="1"/>
              <a:t>ullamcorper</a:t>
            </a:r>
            <a:r>
              <a:rPr lang="en-US" dirty="0"/>
              <a:t>. Maecenas </a:t>
            </a:r>
            <a:r>
              <a:rPr lang="en-US" dirty="0" err="1"/>
              <a:t>elementum</a:t>
            </a:r>
            <a:r>
              <a:rPr lang="en-US" dirty="0"/>
              <a:t> </a:t>
            </a:r>
            <a:r>
              <a:rPr lang="en-US" dirty="0" err="1"/>
              <a:t>est</a:t>
            </a:r>
            <a:r>
              <a:rPr lang="en-US" dirty="0"/>
              <a:t> </a:t>
            </a:r>
            <a:r>
              <a:rPr lang="en-US" dirty="0" err="1"/>
              <a:t>quis</a:t>
            </a:r>
            <a:r>
              <a:rPr lang="en-US" dirty="0"/>
              <a:t> </a:t>
            </a:r>
            <a:r>
              <a:rPr lang="en-US" dirty="0" err="1"/>
              <a:t>blandit</a:t>
            </a:r>
            <a:r>
              <a:rPr lang="en-US" dirty="0"/>
              <a:t> </a:t>
            </a:r>
            <a:r>
              <a:rPr lang="en-US" dirty="0" err="1"/>
              <a:t>tempor</a:t>
            </a:r>
            <a:r>
              <a:rPr lang="en-US" dirty="0"/>
              <a:t>. Donec sit </a:t>
            </a:r>
            <a:r>
              <a:rPr lang="en-US" dirty="0" err="1"/>
              <a:t>amet</a:t>
            </a:r>
            <a:r>
              <a:rPr lang="en-US" dirty="0"/>
              <a:t> </a:t>
            </a:r>
            <a:r>
              <a:rPr lang="en-US" dirty="0" err="1"/>
              <a:t>feugiat</a:t>
            </a:r>
            <a:r>
              <a:rPr lang="en-US" dirty="0"/>
              <a:t> </a:t>
            </a:r>
            <a:r>
              <a:rPr lang="en-US" dirty="0" err="1"/>
              <a:t>nisl</a:t>
            </a:r>
            <a:r>
              <a:rPr lang="en-US" dirty="0"/>
              <a:t>. Duis </a:t>
            </a:r>
            <a:r>
              <a:rPr lang="en-US" dirty="0" err="1"/>
              <a:t>molestie</a:t>
            </a:r>
            <a:r>
              <a:rPr lang="en-US" dirty="0"/>
              <a:t> </a:t>
            </a:r>
            <a:r>
              <a:rPr lang="en-US" dirty="0" err="1"/>
              <a:t>dignissim</a:t>
            </a:r>
            <a:r>
              <a:rPr lang="en-US" dirty="0"/>
              <a:t> </a:t>
            </a:r>
            <a:r>
              <a:rPr lang="en-US" dirty="0" err="1"/>
              <a:t>aliquet</a:t>
            </a:r>
            <a:r>
              <a:rPr lang="en-US" dirty="0"/>
              <a:t>. </a:t>
            </a:r>
            <a:r>
              <a:rPr lang="en-US" dirty="0" err="1"/>
              <a:t>Fusce</a:t>
            </a:r>
            <a:r>
              <a:rPr lang="en-US" dirty="0"/>
              <a:t> </a:t>
            </a:r>
            <a:r>
              <a:rPr lang="en-US" dirty="0" err="1"/>
              <a:t>hendrerit</a:t>
            </a:r>
            <a:r>
              <a:rPr lang="en-US" dirty="0"/>
              <a:t> </a:t>
            </a:r>
            <a:r>
              <a:rPr lang="en-US" dirty="0" err="1"/>
              <a:t>odio</a:t>
            </a:r>
            <a:r>
              <a:rPr lang="en-US" dirty="0"/>
              <a:t> </a:t>
            </a:r>
            <a:r>
              <a:rPr lang="en-US" dirty="0" err="1"/>
              <a:t>nec</a:t>
            </a:r>
            <a:r>
              <a:rPr lang="en-US" dirty="0"/>
              <a:t> </a:t>
            </a:r>
            <a:r>
              <a:rPr lang="en-US" dirty="0" err="1"/>
              <a:t>urna</a:t>
            </a:r>
            <a:r>
              <a:rPr lang="en-US" dirty="0"/>
              <a:t> cursus, ac </a:t>
            </a:r>
            <a:r>
              <a:rPr lang="en-US" dirty="0" err="1"/>
              <a:t>eleifend</a:t>
            </a:r>
            <a:r>
              <a:rPr lang="en-US" dirty="0"/>
              <a:t> </a:t>
            </a:r>
            <a:r>
              <a:rPr lang="en-US" dirty="0" err="1"/>
              <a:t>sem</a:t>
            </a:r>
            <a:r>
              <a:rPr lang="en-US" dirty="0"/>
              <a:t> </a:t>
            </a:r>
            <a:r>
              <a:rPr lang="en-US" dirty="0" err="1"/>
              <a:t>rhoncus</a:t>
            </a:r>
            <a:r>
              <a:rPr lang="en-US" dirty="0"/>
              <a:t>. Aenean </a:t>
            </a:r>
            <a:r>
              <a:rPr lang="en-US" dirty="0" err="1"/>
              <a:t>efficitur</a:t>
            </a:r>
            <a:r>
              <a:rPr lang="en-US" dirty="0"/>
              <a:t> </a:t>
            </a:r>
            <a:r>
              <a:rPr lang="en-US" dirty="0" err="1"/>
              <a:t>elit</a:t>
            </a:r>
            <a:r>
              <a:rPr lang="en-US" dirty="0"/>
              <a:t> vel </a:t>
            </a:r>
            <a:r>
              <a:rPr lang="en-US" dirty="0" err="1"/>
              <a:t>urna</a:t>
            </a:r>
            <a:r>
              <a:rPr lang="en-US" dirty="0"/>
              <a:t> </a:t>
            </a:r>
            <a:r>
              <a:rPr lang="en-US" dirty="0" err="1"/>
              <a:t>viverra</a:t>
            </a:r>
            <a:r>
              <a:rPr lang="en-US" dirty="0"/>
              <a:t>, </a:t>
            </a:r>
            <a:r>
              <a:rPr lang="en-US" dirty="0" err="1"/>
              <a:t>eu</a:t>
            </a:r>
            <a:r>
              <a:rPr lang="en-US" dirty="0"/>
              <a:t> </a:t>
            </a:r>
            <a:r>
              <a:rPr lang="en-US" dirty="0" err="1"/>
              <a:t>tincidunt</a:t>
            </a:r>
            <a:r>
              <a:rPr lang="en-US" dirty="0"/>
              <a:t> </a:t>
            </a:r>
            <a:r>
              <a:rPr lang="en-US" dirty="0" err="1"/>
              <a:t>est</a:t>
            </a:r>
            <a:r>
              <a:rPr lang="en-US" dirty="0"/>
              <a:t> lacinia</a:t>
            </a:r>
          </a:p>
        </p:txBody>
      </p:sp>
      <p:sp>
        <p:nvSpPr>
          <p:cNvPr id="5" name="Content Placeholder 4">
            <a:extLst>
              <a:ext uri="{FF2B5EF4-FFF2-40B4-BE49-F238E27FC236}">
                <a16:creationId xmlns:a16="http://schemas.microsoft.com/office/drawing/2014/main" id="{F133ED1F-3D08-6D56-DDAA-5831648F1BE2}"/>
              </a:ext>
            </a:extLst>
          </p:cNvPr>
          <p:cNvSpPr>
            <a:spLocks noGrp="1"/>
          </p:cNvSpPr>
          <p:nvPr>
            <p:ph sz="quarter" idx="4294967295"/>
          </p:nvPr>
        </p:nvSpPr>
        <p:spPr>
          <a:xfrm>
            <a:off x="5572126" y="3276434"/>
            <a:ext cx="3686175" cy="2849729"/>
          </a:xfrm>
        </p:spPr>
        <p:txBody>
          <a:bodyPr/>
          <a:lstStyle/>
          <a:p>
            <a:pPr marL="0" indent="0">
              <a:lnSpc>
                <a:spcPct val="120000"/>
              </a:lnSpc>
              <a:buNone/>
            </a:pPr>
            <a:r>
              <a:rPr lang="en-US" b="1"/>
              <a:t>Lorem ipsum dolor sit amet, consectetur adipiscing elit</a:t>
            </a:r>
            <a:r>
              <a:rPr lang="en-US"/>
              <a:t>. Aliquam nec molestie lacus, sed vehicula est. Aenean viverra ex turpis, sit amet imperdiet ligula placerat nec. Morbi sed purus in dui mattis semper. Nullam diam enim, fringilla at suscipit placerat, dignissim et tellus. Vivamus venenatis viverra metus eget ullamcorper. Maecenas elementum est quis blandit tempor. Donec sit amet feugiat nisl. Duis molestie dignissim aliquet. Fusce hendrerit odio nec urna cursus, ac eleifend sem rhoncus. </a:t>
            </a:r>
            <a:endParaRPr lang="en-US" dirty="0"/>
          </a:p>
        </p:txBody>
      </p:sp>
      <p:sp>
        <p:nvSpPr>
          <p:cNvPr id="6" name="Date Placeholder 5">
            <a:extLst>
              <a:ext uri="{FF2B5EF4-FFF2-40B4-BE49-F238E27FC236}">
                <a16:creationId xmlns:a16="http://schemas.microsoft.com/office/drawing/2014/main" id="{3DCB2069-D0CA-B6A4-6B00-3572649341A0}"/>
              </a:ext>
            </a:extLst>
          </p:cNvPr>
          <p:cNvSpPr>
            <a:spLocks noGrp="1"/>
          </p:cNvSpPr>
          <p:nvPr>
            <p:ph type="dt" sz="half" idx="16"/>
          </p:nvPr>
        </p:nvSpPr>
        <p:spPr/>
        <p:txBody>
          <a:bodyPr/>
          <a:lstStyle/>
          <a:p>
            <a:fld id="{D0D2F88B-AC8D-48B2-A5CA-85052C769031}" type="datetime1">
              <a:rPr lang="en-US" smtClean="0"/>
              <a:t>1/27/25</a:t>
            </a:fld>
            <a:endParaRPr lang="en-US" dirty="0"/>
          </a:p>
        </p:txBody>
      </p:sp>
      <p:sp>
        <p:nvSpPr>
          <p:cNvPr id="7" name="Footer Placeholder 6">
            <a:extLst>
              <a:ext uri="{FF2B5EF4-FFF2-40B4-BE49-F238E27FC236}">
                <a16:creationId xmlns:a16="http://schemas.microsoft.com/office/drawing/2014/main" id="{F5E5A426-60B4-8338-ADC7-C95879BF8D3A}"/>
              </a:ext>
            </a:extLst>
          </p:cNvPr>
          <p:cNvSpPr>
            <a:spLocks noGrp="1"/>
          </p:cNvSpPr>
          <p:nvPr>
            <p:ph type="ftr" sz="quarter" idx="17"/>
          </p:nvPr>
        </p:nvSpPr>
        <p:spPr/>
        <p:txBody>
          <a:bodyPr/>
          <a:lstStyle/>
          <a:p>
            <a:r>
              <a:rPr lang="en-US"/>
              <a:t>Footnotes placeholder</a:t>
            </a:r>
            <a:endParaRPr lang="en-US" dirty="0"/>
          </a:p>
        </p:txBody>
      </p:sp>
      <p:sp>
        <p:nvSpPr>
          <p:cNvPr id="8" name="Slide Number Placeholder 7">
            <a:extLst>
              <a:ext uri="{FF2B5EF4-FFF2-40B4-BE49-F238E27FC236}">
                <a16:creationId xmlns:a16="http://schemas.microsoft.com/office/drawing/2014/main" id="{15230916-8474-253A-3074-D3957505431B}"/>
              </a:ext>
            </a:extLst>
          </p:cNvPr>
          <p:cNvSpPr>
            <a:spLocks noGrp="1"/>
          </p:cNvSpPr>
          <p:nvPr>
            <p:ph type="sldNum" sz="quarter" idx="18"/>
          </p:nvPr>
        </p:nvSpPr>
        <p:spPr/>
        <p:txBody>
          <a:bodyPr/>
          <a:lstStyle/>
          <a:p>
            <a:fld id="{CE102EFF-BD60-4227-96A6-04081FB4DF78}" type="slidenum">
              <a:rPr lang="en-US" smtClean="0"/>
              <a:pPr/>
              <a:t>8</a:t>
            </a:fld>
            <a:endParaRPr lang="en-US"/>
          </a:p>
        </p:txBody>
      </p:sp>
      <p:sp>
        <p:nvSpPr>
          <p:cNvPr id="10" name="Content Placeholder 3">
            <a:extLst>
              <a:ext uri="{FF2B5EF4-FFF2-40B4-BE49-F238E27FC236}">
                <a16:creationId xmlns:a16="http://schemas.microsoft.com/office/drawing/2014/main" id="{D5A016AD-86A3-2633-165B-4C36F7D8D7FB}"/>
              </a:ext>
            </a:extLst>
          </p:cNvPr>
          <p:cNvSpPr txBox="1">
            <a:spLocks/>
          </p:cNvSpPr>
          <p:nvPr/>
        </p:nvSpPr>
        <p:spPr>
          <a:xfrm>
            <a:off x="355600" y="2108034"/>
            <a:ext cx="2057400" cy="889166"/>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200" b="1" dirty="0">
                <a:solidFill>
                  <a:schemeClr val="accent1"/>
                </a:solidFill>
              </a:rPr>
              <a:t>01</a:t>
            </a:r>
          </a:p>
        </p:txBody>
      </p:sp>
      <p:sp>
        <p:nvSpPr>
          <p:cNvPr id="11" name="Content Placeholder 3">
            <a:extLst>
              <a:ext uri="{FF2B5EF4-FFF2-40B4-BE49-F238E27FC236}">
                <a16:creationId xmlns:a16="http://schemas.microsoft.com/office/drawing/2014/main" id="{41BF95DE-8093-808B-733F-F5EF573026D6}"/>
              </a:ext>
            </a:extLst>
          </p:cNvPr>
          <p:cNvSpPr txBox="1">
            <a:spLocks/>
          </p:cNvSpPr>
          <p:nvPr/>
        </p:nvSpPr>
        <p:spPr>
          <a:xfrm>
            <a:off x="5572125" y="2108034"/>
            <a:ext cx="2057400" cy="889166"/>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200" b="1" dirty="0">
                <a:solidFill>
                  <a:schemeClr val="accent1"/>
                </a:solidFill>
              </a:rPr>
              <a:t>02</a:t>
            </a:r>
          </a:p>
        </p:txBody>
      </p:sp>
    </p:spTree>
    <p:extLst>
      <p:ext uri="{BB962C8B-B14F-4D97-AF65-F5344CB8AC3E}">
        <p14:creationId xmlns:p14="http://schemas.microsoft.com/office/powerpoint/2010/main" val="2965269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108D-B2D2-519F-8867-D1BBC5DC8799}"/>
              </a:ext>
            </a:extLst>
          </p:cNvPr>
          <p:cNvSpPr>
            <a:spLocks noGrp="1"/>
          </p:cNvSpPr>
          <p:nvPr>
            <p:ph type="title"/>
          </p:nvPr>
        </p:nvSpPr>
        <p:spPr>
          <a:xfrm>
            <a:off x="381000" y="457200"/>
            <a:ext cx="9934575" cy="338328"/>
          </a:xfrm>
        </p:spPr>
        <p:txBody>
          <a:bodyPr/>
          <a:lstStyle/>
          <a:p>
            <a:r>
              <a:rPr lang="en-US" dirty="0"/>
              <a:t>Title of the slide</a:t>
            </a:r>
          </a:p>
        </p:txBody>
      </p:sp>
      <p:sp>
        <p:nvSpPr>
          <p:cNvPr id="3" name="Text Placeholder 2">
            <a:extLst>
              <a:ext uri="{FF2B5EF4-FFF2-40B4-BE49-F238E27FC236}">
                <a16:creationId xmlns:a16="http://schemas.microsoft.com/office/drawing/2014/main" id="{2AC74761-5AEF-3776-5D6A-A7751519639E}"/>
              </a:ext>
            </a:extLst>
          </p:cNvPr>
          <p:cNvSpPr>
            <a:spLocks noGrp="1"/>
          </p:cNvSpPr>
          <p:nvPr>
            <p:ph type="body" sz="quarter" idx="13"/>
          </p:nvPr>
        </p:nvSpPr>
        <p:spPr>
          <a:xfrm>
            <a:off x="381000" y="818388"/>
            <a:ext cx="9934575" cy="274638"/>
          </a:xfrm>
        </p:spPr>
        <p:txBody>
          <a:bodyPr/>
          <a:lstStyle/>
          <a:p>
            <a:r>
              <a:rPr lang="en-US" dirty="0"/>
              <a:t>Subtitle – optional </a:t>
            </a:r>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D9020E9E-36FD-8987-7B93-47FCFFB2F68C}"/>
              </a:ext>
            </a:extLst>
          </p:cNvPr>
          <p:cNvSpPr>
            <a:spLocks noGrp="1"/>
          </p:cNvSpPr>
          <p:nvPr>
            <p:ph sz="quarter" idx="14"/>
          </p:nvPr>
        </p:nvSpPr>
        <p:spPr>
          <a:xfrm>
            <a:off x="381000" y="3096770"/>
            <a:ext cx="3228975" cy="2969577"/>
          </a:xfrm>
        </p:spPr>
        <p:txBody>
          <a:bodyPr/>
          <a:lstStyle/>
          <a:p>
            <a:pPr marL="0" indent="0">
              <a:buNone/>
            </a:pP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nec</a:t>
            </a:r>
            <a:r>
              <a:rPr lang="en-US" dirty="0"/>
              <a:t> </a:t>
            </a:r>
            <a:r>
              <a:rPr lang="en-US" dirty="0" err="1"/>
              <a:t>molestie</a:t>
            </a:r>
            <a:r>
              <a:rPr lang="en-US" dirty="0"/>
              <a:t> </a:t>
            </a:r>
            <a:r>
              <a:rPr lang="en-US" dirty="0" err="1"/>
              <a:t>lacus</a:t>
            </a:r>
            <a:r>
              <a:rPr lang="en-US" dirty="0"/>
              <a:t>, sed </a:t>
            </a:r>
            <a:r>
              <a:rPr lang="en-US" dirty="0" err="1"/>
              <a:t>vehicula</a:t>
            </a:r>
            <a:r>
              <a:rPr lang="en-US" dirty="0"/>
              <a:t> est. Aenean </a:t>
            </a:r>
            <a:r>
              <a:rPr lang="en-US" dirty="0" err="1"/>
              <a:t>viverra</a:t>
            </a:r>
            <a:r>
              <a:rPr lang="en-US" dirty="0"/>
              <a:t> ex </a:t>
            </a:r>
            <a:r>
              <a:rPr lang="en-US" dirty="0" err="1"/>
              <a:t>turpis</a:t>
            </a:r>
            <a:r>
              <a:rPr lang="en-US" dirty="0"/>
              <a:t>, sit </a:t>
            </a:r>
            <a:r>
              <a:rPr lang="en-US" dirty="0" err="1"/>
              <a:t>amet</a:t>
            </a:r>
            <a:r>
              <a:rPr lang="en-US" dirty="0"/>
              <a:t> </a:t>
            </a:r>
            <a:r>
              <a:rPr lang="en-US" dirty="0" err="1"/>
              <a:t>imperdiet</a:t>
            </a:r>
            <a:r>
              <a:rPr lang="en-US" dirty="0"/>
              <a:t> ligula </a:t>
            </a:r>
            <a:r>
              <a:rPr lang="en-US" dirty="0" err="1"/>
              <a:t>placerat</a:t>
            </a:r>
            <a:r>
              <a:rPr lang="en-US" dirty="0"/>
              <a:t> </a:t>
            </a:r>
            <a:r>
              <a:rPr lang="en-US" dirty="0" err="1"/>
              <a:t>nec</a:t>
            </a:r>
            <a:r>
              <a:rPr lang="en-US" dirty="0"/>
              <a:t>. Morbi sed </a:t>
            </a:r>
            <a:r>
              <a:rPr lang="en-US" dirty="0" err="1"/>
              <a:t>purus</a:t>
            </a:r>
            <a:r>
              <a:rPr lang="en-US" dirty="0"/>
              <a:t> in dui </a:t>
            </a:r>
            <a:r>
              <a:rPr lang="en-US" dirty="0" err="1"/>
              <a:t>mattis</a:t>
            </a:r>
            <a:r>
              <a:rPr lang="en-US" dirty="0"/>
              <a:t> semper. </a:t>
            </a:r>
            <a:r>
              <a:rPr lang="en-US" dirty="0" err="1"/>
              <a:t>Nullam</a:t>
            </a:r>
            <a:r>
              <a:rPr lang="en-US" dirty="0"/>
              <a:t> diam </a:t>
            </a:r>
            <a:r>
              <a:rPr lang="en-US" dirty="0" err="1"/>
              <a:t>enim</a:t>
            </a:r>
            <a:r>
              <a:rPr lang="en-US" dirty="0"/>
              <a:t>, </a:t>
            </a:r>
            <a:r>
              <a:rPr lang="en-US" dirty="0" err="1"/>
              <a:t>fringilla</a:t>
            </a:r>
            <a:r>
              <a:rPr lang="en-US" dirty="0"/>
              <a:t> at </a:t>
            </a:r>
            <a:r>
              <a:rPr lang="en-US" dirty="0" err="1"/>
              <a:t>suscipit</a:t>
            </a:r>
            <a:r>
              <a:rPr lang="en-US" dirty="0"/>
              <a:t> </a:t>
            </a:r>
            <a:r>
              <a:rPr lang="en-US" dirty="0" err="1"/>
              <a:t>placerat</a:t>
            </a:r>
            <a:r>
              <a:rPr lang="en-US" dirty="0"/>
              <a:t>, </a:t>
            </a:r>
            <a:r>
              <a:rPr lang="en-US" dirty="0" err="1"/>
              <a:t>dignissim</a:t>
            </a:r>
            <a:r>
              <a:rPr lang="en-US" dirty="0"/>
              <a:t> et </a:t>
            </a:r>
            <a:r>
              <a:rPr lang="en-US" dirty="0" err="1"/>
              <a:t>tellus</a:t>
            </a:r>
            <a:r>
              <a:rPr lang="en-US" dirty="0"/>
              <a:t>. </a:t>
            </a:r>
            <a:r>
              <a:rPr lang="en-US" dirty="0" err="1"/>
              <a:t>Vivamus</a:t>
            </a:r>
            <a:r>
              <a:rPr lang="en-US" dirty="0"/>
              <a:t> </a:t>
            </a:r>
            <a:r>
              <a:rPr lang="en-US" dirty="0" err="1"/>
              <a:t>venenatis</a:t>
            </a:r>
            <a:r>
              <a:rPr lang="en-US" dirty="0"/>
              <a:t> </a:t>
            </a:r>
            <a:r>
              <a:rPr lang="en-US" dirty="0" err="1"/>
              <a:t>viverra</a:t>
            </a:r>
            <a:r>
              <a:rPr lang="en-US" dirty="0"/>
              <a:t> </a:t>
            </a:r>
            <a:r>
              <a:rPr lang="en-US" dirty="0" err="1"/>
              <a:t>metus</a:t>
            </a:r>
            <a:r>
              <a:rPr lang="en-US" dirty="0"/>
              <a:t> </a:t>
            </a:r>
            <a:r>
              <a:rPr lang="en-US" dirty="0" err="1"/>
              <a:t>eget</a:t>
            </a:r>
            <a:r>
              <a:rPr lang="en-US" dirty="0"/>
              <a:t> </a:t>
            </a:r>
            <a:r>
              <a:rPr lang="en-US" dirty="0" err="1"/>
              <a:t>ullamcorper</a:t>
            </a:r>
            <a:r>
              <a:rPr lang="en-US" dirty="0"/>
              <a:t>. Maecenas </a:t>
            </a:r>
            <a:r>
              <a:rPr lang="en-US" dirty="0" err="1"/>
              <a:t>elementum</a:t>
            </a:r>
            <a:r>
              <a:rPr lang="en-US" dirty="0"/>
              <a:t> </a:t>
            </a:r>
            <a:r>
              <a:rPr lang="en-US" dirty="0" err="1"/>
              <a:t>est</a:t>
            </a:r>
            <a:r>
              <a:rPr lang="en-US" dirty="0"/>
              <a:t> </a:t>
            </a:r>
            <a:r>
              <a:rPr lang="en-US" dirty="0" err="1"/>
              <a:t>quis</a:t>
            </a:r>
            <a:r>
              <a:rPr lang="en-US" dirty="0"/>
              <a:t> </a:t>
            </a:r>
            <a:r>
              <a:rPr lang="en-US" dirty="0" err="1"/>
              <a:t>blandit</a:t>
            </a:r>
            <a:r>
              <a:rPr lang="en-US" dirty="0"/>
              <a:t> </a:t>
            </a:r>
            <a:r>
              <a:rPr lang="en-US" dirty="0" err="1"/>
              <a:t>tempor</a:t>
            </a:r>
            <a:r>
              <a:rPr lang="en-US" dirty="0"/>
              <a:t>.</a:t>
            </a:r>
          </a:p>
          <a:p>
            <a:pPr marL="0" indent="0">
              <a:buNone/>
            </a:pP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nec</a:t>
            </a:r>
            <a:r>
              <a:rPr lang="en-US" dirty="0"/>
              <a:t> </a:t>
            </a:r>
            <a:r>
              <a:rPr lang="en-US" dirty="0" err="1"/>
              <a:t>molestie</a:t>
            </a:r>
            <a:r>
              <a:rPr lang="en-US" dirty="0"/>
              <a:t> </a:t>
            </a:r>
            <a:r>
              <a:rPr lang="en-US" dirty="0" err="1"/>
              <a:t>lacus</a:t>
            </a:r>
            <a:r>
              <a:rPr lang="en-US" dirty="0"/>
              <a:t>, sed </a:t>
            </a:r>
            <a:r>
              <a:rPr lang="en-US" dirty="0" err="1"/>
              <a:t>vehicula</a:t>
            </a:r>
            <a:r>
              <a:rPr lang="en-US" dirty="0"/>
              <a:t> est. Aenean </a:t>
            </a:r>
            <a:r>
              <a:rPr lang="en-US" dirty="0" err="1"/>
              <a:t>viverra</a:t>
            </a:r>
            <a:r>
              <a:rPr lang="en-US" dirty="0"/>
              <a:t> ex </a:t>
            </a:r>
            <a:r>
              <a:rPr lang="en-US" dirty="0" err="1"/>
              <a:t>turpis</a:t>
            </a:r>
            <a:r>
              <a:rPr lang="en-US" dirty="0"/>
              <a:t>, sit </a:t>
            </a:r>
            <a:r>
              <a:rPr lang="en-US" dirty="0" err="1"/>
              <a:t>amet</a:t>
            </a:r>
            <a:r>
              <a:rPr lang="en-US" dirty="0"/>
              <a:t> </a:t>
            </a:r>
            <a:r>
              <a:rPr lang="en-US" dirty="0" err="1"/>
              <a:t>imperdiet</a:t>
            </a:r>
            <a:r>
              <a:rPr lang="en-US" dirty="0"/>
              <a:t> ligula </a:t>
            </a:r>
            <a:r>
              <a:rPr lang="en-US" dirty="0" err="1"/>
              <a:t>placerat</a:t>
            </a:r>
            <a:r>
              <a:rPr lang="en-US" dirty="0"/>
              <a:t> </a:t>
            </a:r>
            <a:r>
              <a:rPr lang="en-US" dirty="0" err="1"/>
              <a:t>nec</a:t>
            </a:r>
            <a:r>
              <a:rPr lang="en-US" dirty="0"/>
              <a:t>. Morbi sed </a:t>
            </a:r>
            <a:r>
              <a:rPr lang="en-US" dirty="0" err="1"/>
              <a:t>purus</a:t>
            </a:r>
            <a:r>
              <a:rPr lang="en-US" dirty="0"/>
              <a:t> in dui </a:t>
            </a:r>
            <a:r>
              <a:rPr lang="en-US" dirty="0" err="1"/>
              <a:t>mattis</a:t>
            </a:r>
            <a:r>
              <a:rPr lang="en-US" dirty="0"/>
              <a:t> semper. </a:t>
            </a:r>
          </a:p>
        </p:txBody>
      </p:sp>
      <p:sp>
        <p:nvSpPr>
          <p:cNvPr id="5" name="Content Placeholder 4">
            <a:extLst>
              <a:ext uri="{FF2B5EF4-FFF2-40B4-BE49-F238E27FC236}">
                <a16:creationId xmlns:a16="http://schemas.microsoft.com/office/drawing/2014/main" id="{09BC8092-5D2F-B0F2-11F8-7E96CA931EC8}"/>
              </a:ext>
            </a:extLst>
          </p:cNvPr>
          <p:cNvSpPr>
            <a:spLocks noGrp="1"/>
          </p:cNvSpPr>
          <p:nvPr>
            <p:ph sz="quarter" idx="15"/>
          </p:nvPr>
        </p:nvSpPr>
        <p:spPr>
          <a:xfrm>
            <a:off x="4479925" y="3096770"/>
            <a:ext cx="3228975" cy="2969577"/>
          </a:xfrm>
        </p:spPr>
        <p:txBody>
          <a:bodyPr/>
          <a:lstStyle/>
          <a:p>
            <a:pPr marL="0" indent="0">
              <a:buNone/>
            </a:pP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nec</a:t>
            </a:r>
            <a:r>
              <a:rPr lang="en-US" dirty="0"/>
              <a:t> </a:t>
            </a:r>
            <a:r>
              <a:rPr lang="en-US" dirty="0" err="1"/>
              <a:t>molestie</a:t>
            </a:r>
            <a:r>
              <a:rPr lang="en-US" dirty="0"/>
              <a:t> </a:t>
            </a:r>
            <a:r>
              <a:rPr lang="en-US" dirty="0" err="1"/>
              <a:t>lacus</a:t>
            </a:r>
            <a:r>
              <a:rPr lang="en-US" dirty="0"/>
              <a:t>, sed </a:t>
            </a:r>
            <a:r>
              <a:rPr lang="en-US" dirty="0" err="1"/>
              <a:t>vehicula</a:t>
            </a:r>
            <a:r>
              <a:rPr lang="en-US" dirty="0"/>
              <a:t> est. Aenean </a:t>
            </a:r>
            <a:r>
              <a:rPr lang="en-US" dirty="0" err="1"/>
              <a:t>viverra</a:t>
            </a:r>
            <a:r>
              <a:rPr lang="en-US" dirty="0"/>
              <a:t> ex </a:t>
            </a:r>
            <a:r>
              <a:rPr lang="en-US" dirty="0" err="1"/>
              <a:t>turpis</a:t>
            </a:r>
            <a:r>
              <a:rPr lang="en-US" dirty="0"/>
              <a:t>, sit </a:t>
            </a:r>
            <a:r>
              <a:rPr lang="en-US" dirty="0" err="1"/>
              <a:t>amet</a:t>
            </a:r>
            <a:r>
              <a:rPr lang="en-US" dirty="0"/>
              <a:t> </a:t>
            </a:r>
            <a:r>
              <a:rPr lang="en-US" dirty="0" err="1"/>
              <a:t>imperdiet</a:t>
            </a:r>
            <a:r>
              <a:rPr lang="en-US" dirty="0"/>
              <a:t> ligula </a:t>
            </a:r>
            <a:r>
              <a:rPr lang="en-US" dirty="0" err="1"/>
              <a:t>placerat</a:t>
            </a:r>
            <a:r>
              <a:rPr lang="en-US" dirty="0"/>
              <a:t> </a:t>
            </a:r>
            <a:r>
              <a:rPr lang="en-US" dirty="0" err="1"/>
              <a:t>nec</a:t>
            </a:r>
            <a:r>
              <a:rPr lang="en-US" dirty="0"/>
              <a:t>. Morbi sed </a:t>
            </a:r>
            <a:r>
              <a:rPr lang="en-US" dirty="0" err="1"/>
              <a:t>purus</a:t>
            </a:r>
            <a:r>
              <a:rPr lang="en-US" dirty="0"/>
              <a:t> in dui </a:t>
            </a:r>
            <a:r>
              <a:rPr lang="en-US" dirty="0" err="1"/>
              <a:t>mattis</a:t>
            </a:r>
            <a:r>
              <a:rPr lang="en-US" dirty="0"/>
              <a:t> semper. </a:t>
            </a:r>
            <a:r>
              <a:rPr lang="en-US" dirty="0" err="1"/>
              <a:t>Nullam</a:t>
            </a:r>
            <a:r>
              <a:rPr lang="en-US" dirty="0"/>
              <a:t> diam </a:t>
            </a:r>
            <a:r>
              <a:rPr lang="en-US" dirty="0" err="1"/>
              <a:t>enim</a:t>
            </a:r>
            <a:r>
              <a:rPr lang="en-US" dirty="0"/>
              <a:t>, </a:t>
            </a:r>
            <a:r>
              <a:rPr lang="en-US" dirty="0" err="1"/>
              <a:t>fringilla</a:t>
            </a:r>
            <a:r>
              <a:rPr lang="en-US" dirty="0"/>
              <a:t> at </a:t>
            </a:r>
            <a:r>
              <a:rPr lang="en-US" dirty="0" err="1"/>
              <a:t>suscipit</a:t>
            </a:r>
            <a:r>
              <a:rPr lang="en-US" dirty="0"/>
              <a:t> </a:t>
            </a:r>
            <a:r>
              <a:rPr lang="en-US" dirty="0" err="1"/>
              <a:t>placerat</a:t>
            </a:r>
            <a:r>
              <a:rPr lang="en-US" dirty="0"/>
              <a:t>, </a:t>
            </a:r>
            <a:r>
              <a:rPr lang="en-US" dirty="0" err="1"/>
              <a:t>dignissim</a:t>
            </a:r>
            <a:r>
              <a:rPr lang="en-US" dirty="0"/>
              <a:t> et </a:t>
            </a:r>
            <a:r>
              <a:rPr lang="en-US" dirty="0" err="1"/>
              <a:t>tellus</a:t>
            </a:r>
            <a:r>
              <a:rPr lang="en-US" dirty="0"/>
              <a:t>. </a:t>
            </a:r>
            <a:r>
              <a:rPr lang="en-US" dirty="0" err="1"/>
              <a:t>Vivamus</a:t>
            </a:r>
            <a:r>
              <a:rPr lang="en-US" dirty="0"/>
              <a:t> </a:t>
            </a:r>
            <a:r>
              <a:rPr lang="en-US" dirty="0" err="1"/>
              <a:t>venenatis</a:t>
            </a:r>
            <a:r>
              <a:rPr lang="en-US" dirty="0"/>
              <a:t> </a:t>
            </a:r>
            <a:r>
              <a:rPr lang="en-US" dirty="0" err="1"/>
              <a:t>viverra</a:t>
            </a:r>
            <a:r>
              <a:rPr lang="en-US" dirty="0"/>
              <a:t> </a:t>
            </a:r>
            <a:r>
              <a:rPr lang="en-US" dirty="0" err="1"/>
              <a:t>metus</a:t>
            </a:r>
            <a:r>
              <a:rPr lang="en-US" dirty="0"/>
              <a:t> </a:t>
            </a:r>
            <a:r>
              <a:rPr lang="en-US" dirty="0" err="1"/>
              <a:t>eget</a:t>
            </a:r>
            <a:r>
              <a:rPr lang="en-US" dirty="0"/>
              <a:t> </a:t>
            </a:r>
            <a:r>
              <a:rPr lang="en-US" dirty="0" err="1"/>
              <a:t>ullamcorper</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nec</a:t>
            </a:r>
            <a:r>
              <a:rPr lang="en-US" dirty="0"/>
              <a:t> </a:t>
            </a:r>
            <a:r>
              <a:rPr lang="en-US" dirty="0" err="1"/>
              <a:t>molestie</a:t>
            </a:r>
            <a:r>
              <a:rPr lang="en-US" dirty="0"/>
              <a:t> </a:t>
            </a:r>
            <a:r>
              <a:rPr lang="en-US" dirty="0" err="1"/>
              <a:t>lacus</a:t>
            </a:r>
            <a:r>
              <a:rPr lang="en-US" dirty="0"/>
              <a:t>, sed </a:t>
            </a:r>
            <a:r>
              <a:rPr lang="en-US" dirty="0" err="1"/>
              <a:t>vehicula</a:t>
            </a:r>
            <a:r>
              <a:rPr lang="en-US" dirty="0"/>
              <a:t> est. Aenean </a:t>
            </a:r>
            <a:r>
              <a:rPr lang="en-US" dirty="0" err="1"/>
              <a:t>viverra</a:t>
            </a:r>
            <a:r>
              <a:rPr lang="en-US" dirty="0"/>
              <a:t> ex </a:t>
            </a:r>
            <a:r>
              <a:rPr lang="en-US" dirty="0" err="1"/>
              <a:t>turpis</a:t>
            </a:r>
            <a:r>
              <a:rPr lang="en-US" dirty="0"/>
              <a:t>, sit </a:t>
            </a:r>
            <a:r>
              <a:rPr lang="en-US" dirty="0" err="1"/>
              <a:t>amet</a:t>
            </a:r>
            <a:r>
              <a:rPr lang="en-US" dirty="0"/>
              <a:t> </a:t>
            </a:r>
            <a:r>
              <a:rPr lang="en-US" dirty="0" err="1"/>
              <a:t>imperdiet</a:t>
            </a:r>
            <a:r>
              <a:rPr lang="en-US" dirty="0"/>
              <a:t> ligula </a:t>
            </a:r>
            <a:r>
              <a:rPr lang="en-US" dirty="0" err="1"/>
              <a:t>placerat</a:t>
            </a:r>
            <a:r>
              <a:rPr lang="en-US" dirty="0"/>
              <a:t> </a:t>
            </a:r>
            <a:r>
              <a:rPr lang="en-US" dirty="0" err="1"/>
              <a:t>nec</a:t>
            </a:r>
            <a:r>
              <a:rPr lang="en-US" dirty="0"/>
              <a:t>. </a:t>
            </a:r>
          </a:p>
          <a:p>
            <a:pPr marL="0" indent="0">
              <a:buNone/>
            </a:pPr>
            <a:endParaRPr lang="en-US" dirty="0"/>
          </a:p>
        </p:txBody>
      </p:sp>
      <p:sp>
        <p:nvSpPr>
          <p:cNvPr id="6" name="Content Placeholder 5">
            <a:extLst>
              <a:ext uri="{FF2B5EF4-FFF2-40B4-BE49-F238E27FC236}">
                <a16:creationId xmlns:a16="http://schemas.microsoft.com/office/drawing/2014/main" id="{DC95CFC7-27E0-79C0-1C0A-A529B17234EB}"/>
              </a:ext>
            </a:extLst>
          </p:cNvPr>
          <p:cNvSpPr>
            <a:spLocks noGrp="1"/>
          </p:cNvSpPr>
          <p:nvPr>
            <p:ph sz="quarter" idx="16"/>
          </p:nvPr>
        </p:nvSpPr>
        <p:spPr>
          <a:xfrm>
            <a:off x="8578850" y="3096770"/>
            <a:ext cx="3228975" cy="2969577"/>
          </a:xfrm>
        </p:spPr>
        <p:txBody>
          <a:bodyPr/>
          <a:lstStyle/>
          <a:p>
            <a:pPr marL="0" indent="0">
              <a:buNone/>
            </a:pP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nec</a:t>
            </a:r>
            <a:r>
              <a:rPr lang="en-US" dirty="0"/>
              <a:t> </a:t>
            </a:r>
            <a:r>
              <a:rPr lang="en-US" dirty="0" err="1"/>
              <a:t>molestie</a:t>
            </a:r>
            <a:r>
              <a:rPr lang="en-US" dirty="0"/>
              <a:t> </a:t>
            </a:r>
            <a:r>
              <a:rPr lang="en-US" dirty="0" err="1"/>
              <a:t>lacus</a:t>
            </a:r>
            <a:r>
              <a:rPr lang="en-US" dirty="0"/>
              <a:t>, sed </a:t>
            </a:r>
            <a:r>
              <a:rPr lang="en-US" dirty="0" err="1"/>
              <a:t>vehicula</a:t>
            </a:r>
            <a:r>
              <a:rPr lang="en-US" dirty="0"/>
              <a:t> est. Aenean </a:t>
            </a:r>
            <a:r>
              <a:rPr lang="en-US" dirty="0" err="1"/>
              <a:t>viverra</a:t>
            </a:r>
            <a:r>
              <a:rPr lang="en-US" dirty="0"/>
              <a:t> ex </a:t>
            </a:r>
            <a:r>
              <a:rPr lang="en-US" dirty="0" err="1"/>
              <a:t>turpis</a:t>
            </a:r>
            <a:r>
              <a:rPr lang="en-US" dirty="0"/>
              <a:t>, sit </a:t>
            </a:r>
            <a:r>
              <a:rPr lang="en-US" dirty="0" err="1"/>
              <a:t>amet</a:t>
            </a:r>
            <a:r>
              <a:rPr lang="en-US" dirty="0"/>
              <a:t> </a:t>
            </a:r>
            <a:r>
              <a:rPr lang="en-US" dirty="0" err="1"/>
              <a:t>imperdiet</a:t>
            </a:r>
            <a:r>
              <a:rPr lang="en-US" dirty="0"/>
              <a:t> ligula </a:t>
            </a:r>
            <a:r>
              <a:rPr lang="en-US" dirty="0" err="1"/>
              <a:t>placerat</a:t>
            </a:r>
            <a:r>
              <a:rPr lang="en-US" dirty="0"/>
              <a:t> </a:t>
            </a:r>
            <a:r>
              <a:rPr lang="en-US" dirty="0" err="1"/>
              <a:t>nec</a:t>
            </a:r>
            <a:r>
              <a:rPr lang="en-US" dirty="0"/>
              <a:t>. Morbi sed </a:t>
            </a:r>
            <a:r>
              <a:rPr lang="en-US" dirty="0" err="1"/>
              <a:t>purus</a:t>
            </a:r>
            <a:r>
              <a:rPr lang="en-US" dirty="0"/>
              <a:t> in dui </a:t>
            </a:r>
            <a:r>
              <a:rPr lang="en-US" dirty="0" err="1"/>
              <a:t>mattis</a:t>
            </a:r>
            <a:r>
              <a:rPr lang="en-US" dirty="0"/>
              <a:t> semper. </a:t>
            </a:r>
            <a:r>
              <a:rPr lang="en-US" dirty="0" err="1"/>
              <a:t>Nullam</a:t>
            </a:r>
            <a:r>
              <a:rPr lang="en-US" dirty="0"/>
              <a:t> diam </a:t>
            </a:r>
            <a:r>
              <a:rPr lang="en-US" dirty="0" err="1"/>
              <a:t>enim</a:t>
            </a:r>
            <a:r>
              <a:rPr lang="en-US" dirty="0"/>
              <a:t>, </a:t>
            </a:r>
            <a:r>
              <a:rPr lang="en-US" dirty="0" err="1"/>
              <a:t>fringilla</a:t>
            </a:r>
            <a:r>
              <a:rPr lang="en-US" dirty="0"/>
              <a:t> at </a:t>
            </a:r>
            <a:r>
              <a:rPr lang="en-US" dirty="0" err="1"/>
              <a:t>suscipit</a:t>
            </a:r>
            <a:r>
              <a:rPr lang="en-US" dirty="0"/>
              <a:t> </a:t>
            </a:r>
            <a:r>
              <a:rPr lang="en-US" dirty="0" err="1"/>
              <a:t>placerat</a:t>
            </a:r>
            <a:r>
              <a:rPr lang="en-US" dirty="0"/>
              <a:t>, </a:t>
            </a:r>
            <a:r>
              <a:rPr lang="en-US" dirty="0" err="1"/>
              <a:t>dignissim</a:t>
            </a:r>
            <a:r>
              <a:rPr lang="en-US" dirty="0"/>
              <a:t> et </a:t>
            </a:r>
            <a:r>
              <a:rPr lang="en-US" dirty="0" err="1"/>
              <a:t>tellus</a:t>
            </a:r>
            <a:r>
              <a:rPr lang="en-US" dirty="0"/>
              <a:t>. </a:t>
            </a:r>
            <a:r>
              <a:rPr lang="en-US" dirty="0" err="1"/>
              <a:t>Vivamus</a:t>
            </a:r>
            <a:r>
              <a:rPr lang="en-US" dirty="0"/>
              <a:t> </a:t>
            </a:r>
            <a:r>
              <a:rPr lang="en-US" dirty="0" err="1"/>
              <a:t>venenatis</a:t>
            </a:r>
            <a:r>
              <a:rPr lang="en-US" dirty="0"/>
              <a:t> </a:t>
            </a:r>
            <a:r>
              <a:rPr lang="en-US" dirty="0" err="1"/>
              <a:t>viverra</a:t>
            </a:r>
            <a:r>
              <a:rPr lang="en-US" dirty="0"/>
              <a:t> </a:t>
            </a:r>
            <a:r>
              <a:rPr lang="en-US" dirty="0" err="1"/>
              <a:t>metus</a:t>
            </a:r>
            <a:r>
              <a:rPr lang="en-US" dirty="0"/>
              <a:t> </a:t>
            </a:r>
            <a:r>
              <a:rPr lang="en-US" dirty="0" err="1"/>
              <a:t>eget</a:t>
            </a:r>
            <a:r>
              <a:rPr lang="en-US" dirty="0"/>
              <a:t> </a:t>
            </a:r>
            <a:r>
              <a:rPr lang="en-US" dirty="0" err="1"/>
              <a:t>ullamcorper</a:t>
            </a:r>
            <a:r>
              <a:rPr lang="en-US" dirty="0"/>
              <a:t>. Maecenas </a:t>
            </a:r>
            <a:r>
              <a:rPr lang="en-US" dirty="0" err="1"/>
              <a:t>elementum</a:t>
            </a:r>
            <a:r>
              <a:rPr lang="en-US" dirty="0"/>
              <a:t> </a:t>
            </a:r>
            <a:r>
              <a:rPr lang="en-US" dirty="0" err="1"/>
              <a:t>est</a:t>
            </a:r>
            <a:r>
              <a:rPr lang="en-US" dirty="0"/>
              <a:t> </a:t>
            </a:r>
            <a:r>
              <a:rPr lang="en-US" dirty="0" err="1"/>
              <a:t>quis</a:t>
            </a:r>
            <a:r>
              <a:rPr lang="en-US" dirty="0"/>
              <a:t>  </a:t>
            </a:r>
            <a:r>
              <a:rPr lang="en-US" dirty="0" err="1"/>
              <a:t>Nullam</a:t>
            </a:r>
            <a:r>
              <a:rPr lang="en-US" dirty="0"/>
              <a:t> diam </a:t>
            </a:r>
            <a:r>
              <a:rPr lang="en-US" dirty="0" err="1"/>
              <a:t>enim</a:t>
            </a:r>
            <a:r>
              <a:rPr lang="en-US" dirty="0"/>
              <a:t>, </a:t>
            </a:r>
            <a:r>
              <a:rPr lang="en-US" dirty="0" err="1"/>
              <a:t>fringilla</a:t>
            </a:r>
            <a:r>
              <a:rPr lang="en-US" dirty="0"/>
              <a:t> at </a:t>
            </a:r>
            <a:r>
              <a:rPr lang="en-US" dirty="0" err="1"/>
              <a:t>suscipit</a:t>
            </a:r>
            <a:r>
              <a:rPr lang="en-US" dirty="0"/>
              <a:t> </a:t>
            </a:r>
            <a:r>
              <a:rPr lang="en-US" dirty="0" err="1"/>
              <a:t>placerat</a:t>
            </a:r>
            <a:r>
              <a:rPr lang="en-US" dirty="0"/>
              <a:t>, </a:t>
            </a:r>
            <a:r>
              <a:rPr lang="en-US" dirty="0" err="1"/>
              <a:t>dignissim</a:t>
            </a:r>
            <a:r>
              <a:rPr lang="en-US" dirty="0"/>
              <a:t> et </a:t>
            </a:r>
            <a:r>
              <a:rPr lang="en-US" dirty="0" err="1"/>
              <a:t>tellus</a:t>
            </a:r>
            <a:r>
              <a:rPr lang="en-US" dirty="0"/>
              <a:t>. </a:t>
            </a:r>
            <a:r>
              <a:rPr lang="en-US" dirty="0" err="1"/>
              <a:t>Vivamus</a:t>
            </a:r>
            <a:r>
              <a:rPr lang="en-US" dirty="0"/>
              <a:t> </a:t>
            </a:r>
            <a:r>
              <a:rPr lang="en-US" dirty="0" err="1"/>
              <a:t>venenatis</a:t>
            </a:r>
            <a:r>
              <a:rPr lang="en-US" dirty="0"/>
              <a:t> </a:t>
            </a:r>
            <a:r>
              <a:rPr lang="en-US" dirty="0" err="1"/>
              <a:t>viverra</a:t>
            </a:r>
            <a:r>
              <a:rPr lang="en-US" dirty="0"/>
              <a:t> </a:t>
            </a:r>
            <a:r>
              <a:rPr lang="en-US" dirty="0" err="1"/>
              <a:t>metus</a:t>
            </a:r>
            <a:r>
              <a:rPr lang="en-US" dirty="0"/>
              <a:t> </a:t>
            </a:r>
            <a:r>
              <a:rPr lang="en-US" dirty="0" err="1"/>
              <a:t>eget</a:t>
            </a:r>
            <a:r>
              <a:rPr lang="en-US" dirty="0"/>
              <a:t> </a:t>
            </a:r>
            <a:r>
              <a:rPr lang="en-US" dirty="0" err="1"/>
              <a:t>ullamcorper</a:t>
            </a:r>
            <a:r>
              <a:rPr lang="en-US" dirty="0"/>
              <a:t>. </a:t>
            </a:r>
          </a:p>
        </p:txBody>
      </p:sp>
      <p:sp>
        <p:nvSpPr>
          <p:cNvPr id="7" name="Date Placeholder 6">
            <a:extLst>
              <a:ext uri="{FF2B5EF4-FFF2-40B4-BE49-F238E27FC236}">
                <a16:creationId xmlns:a16="http://schemas.microsoft.com/office/drawing/2014/main" id="{FFD3E38F-251A-0736-40FC-8B9C9BF7DD2A}"/>
              </a:ext>
            </a:extLst>
          </p:cNvPr>
          <p:cNvSpPr>
            <a:spLocks noGrp="1"/>
          </p:cNvSpPr>
          <p:nvPr>
            <p:ph type="dt" sz="half" idx="17"/>
          </p:nvPr>
        </p:nvSpPr>
        <p:spPr>
          <a:xfrm>
            <a:off x="381000" y="6483096"/>
            <a:ext cx="1005840" cy="182880"/>
          </a:xfrm>
        </p:spPr>
        <p:txBody>
          <a:bodyPr/>
          <a:lstStyle/>
          <a:p>
            <a:fld id="{255E1BD0-0289-4503-8C2D-4A380D787118}" type="datetime1">
              <a:rPr lang="en-US" smtClean="0"/>
              <a:pPr/>
              <a:t>1/27/25</a:t>
            </a:fld>
            <a:endParaRPr lang="en-US" dirty="0"/>
          </a:p>
        </p:txBody>
      </p:sp>
      <p:sp>
        <p:nvSpPr>
          <p:cNvPr id="8" name="Footer Placeholder 7">
            <a:extLst>
              <a:ext uri="{FF2B5EF4-FFF2-40B4-BE49-F238E27FC236}">
                <a16:creationId xmlns:a16="http://schemas.microsoft.com/office/drawing/2014/main" id="{AAA977AD-B4B7-71C1-C272-72493931126E}"/>
              </a:ext>
            </a:extLst>
          </p:cNvPr>
          <p:cNvSpPr>
            <a:spLocks noGrp="1"/>
          </p:cNvSpPr>
          <p:nvPr>
            <p:ph type="ftr" sz="quarter" idx="18"/>
          </p:nvPr>
        </p:nvSpPr>
        <p:spPr>
          <a:xfrm>
            <a:off x="1876425" y="6483096"/>
            <a:ext cx="8778240" cy="182880"/>
          </a:xfrm>
        </p:spPr>
        <p:txBody>
          <a:bodyPr/>
          <a:lstStyle/>
          <a:p>
            <a:r>
              <a:rPr lang="en-US" dirty="0"/>
              <a:t>Footnotes placeholder</a:t>
            </a:r>
          </a:p>
          <a:p>
            <a:endParaRPr lang="en-US" dirty="0"/>
          </a:p>
          <a:p>
            <a:endParaRPr lang="en-US" dirty="0"/>
          </a:p>
        </p:txBody>
      </p:sp>
      <p:sp>
        <p:nvSpPr>
          <p:cNvPr id="9" name="Slide Number Placeholder 8">
            <a:extLst>
              <a:ext uri="{FF2B5EF4-FFF2-40B4-BE49-F238E27FC236}">
                <a16:creationId xmlns:a16="http://schemas.microsoft.com/office/drawing/2014/main" id="{A9772DD5-E1CF-0FB4-6F78-01C63009ECF2}"/>
              </a:ext>
            </a:extLst>
          </p:cNvPr>
          <p:cNvSpPr>
            <a:spLocks noGrp="1"/>
          </p:cNvSpPr>
          <p:nvPr>
            <p:ph type="sldNum" sz="quarter" idx="19"/>
          </p:nvPr>
        </p:nvSpPr>
        <p:spPr>
          <a:xfrm>
            <a:off x="11259186" y="6483096"/>
            <a:ext cx="548640" cy="182880"/>
          </a:xfrm>
        </p:spPr>
        <p:txBody>
          <a:bodyPr/>
          <a:lstStyle/>
          <a:p>
            <a:fld id="{CE102EFF-BD60-4227-96A6-04081FB4DF78}" type="slidenum">
              <a:rPr lang="en-US" smtClean="0"/>
              <a:pPr/>
              <a:t>9</a:t>
            </a:fld>
            <a:endParaRPr lang="en-US"/>
          </a:p>
        </p:txBody>
      </p:sp>
      <p:sp>
        <p:nvSpPr>
          <p:cNvPr id="10" name="Text Placeholder 9">
            <a:extLst>
              <a:ext uri="{FF2B5EF4-FFF2-40B4-BE49-F238E27FC236}">
                <a16:creationId xmlns:a16="http://schemas.microsoft.com/office/drawing/2014/main" id="{EDD82F3E-79FF-3BD7-B2D7-01A1EC41BC07}"/>
              </a:ext>
            </a:extLst>
          </p:cNvPr>
          <p:cNvSpPr>
            <a:spLocks noGrp="1"/>
          </p:cNvSpPr>
          <p:nvPr>
            <p:ph type="body" sz="quarter" idx="20"/>
          </p:nvPr>
        </p:nvSpPr>
        <p:spPr>
          <a:xfrm>
            <a:off x="381000" y="2799907"/>
            <a:ext cx="3228975" cy="252413"/>
          </a:xfrm>
        </p:spPr>
        <p:txBody>
          <a:bodyPr/>
          <a:lstStyle/>
          <a:p>
            <a:r>
              <a:rPr lang="da-DK" dirty="0"/>
              <a:t>Lorem ipsum dolor sit amet</a:t>
            </a:r>
          </a:p>
        </p:txBody>
      </p:sp>
      <p:sp>
        <p:nvSpPr>
          <p:cNvPr id="11" name="Text Placeholder 10">
            <a:extLst>
              <a:ext uri="{FF2B5EF4-FFF2-40B4-BE49-F238E27FC236}">
                <a16:creationId xmlns:a16="http://schemas.microsoft.com/office/drawing/2014/main" id="{B29E0B43-E90D-8265-CEAE-55D61AD93470}"/>
              </a:ext>
            </a:extLst>
          </p:cNvPr>
          <p:cNvSpPr>
            <a:spLocks noGrp="1"/>
          </p:cNvSpPr>
          <p:nvPr>
            <p:ph type="body" sz="quarter" idx="21"/>
          </p:nvPr>
        </p:nvSpPr>
        <p:spPr>
          <a:xfrm>
            <a:off x="4479925" y="2799907"/>
            <a:ext cx="3228975" cy="252413"/>
          </a:xfrm>
        </p:spPr>
        <p:txBody>
          <a:bodyPr/>
          <a:lstStyle/>
          <a:p>
            <a:r>
              <a:rPr lang="en-US" dirty="0"/>
              <a:t>Lorem ipsum dolor sit </a:t>
            </a:r>
            <a:r>
              <a:rPr lang="en-US" dirty="0" err="1"/>
              <a:t>amet</a:t>
            </a:r>
            <a:endParaRPr lang="en-US" dirty="0"/>
          </a:p>
        </p:txBody>
      </p:sp>
      <p:sp>
        <p:nvSpPr>
          <p:cNvPr id="12" name="Text Placeholder 11">
            <a:extLst>
              <a:ext uri="{FF2B5EF4-FFF2-40B4-BE49-F238E27FC236}">
                <a16:creationId xmlns:a16="http://schemas.microsoft.com/office/drawing/2014/main" id="{46E2BB3B-BB39-15CD-AEEC-6B5CF5E2AB95}"/>
              </a:ext>
            </a:extLst>
          </p:cNvPr>
          <p:cNvSpPr>
            <a:spLocks noGrp="1"/>
          </p:cNvSpPr>
          <p:nvPr>
            <p:ph type="body" sz="quarter" idx="22"/>
          </p:nvPr>
        </p:nvSpPr>
        <p:spPr>
          <a:xfrm>
            <a:off x="8578850" y="2799907"/>
            <a:ext cx="3232150" cy="252413"/>
          </a:xfrm>
        </p:spPr>
        <p:txBody>
          <a:bodyPr/>
          <a:lstStyle/>
          <a:p>
            <a:r>
              <a:rPr lang="da-DK" dirty="0"/>
              <a:t>Lorem ipsum dolor sit amet</a:t>
            </a:r>
          </a:p>
        </p:txBody>
      </p:sp>
    </p:spTree>
    <p:extLst>
      <p:ext uri="{BB962C8B-B14F-4D97-AF65-F5344CB8AC3E}">
        <p14:creationId xmlns:p14="http://schemas.microsoft.com/office/powerpoint/2010/main" val="1844890487"/>
      </p:ext>
    </p:extLst>
  </p:cSld>
  <p:clrMapOvr>
    <a:masterClrMapping/>
  </p:clrMapOvr>
</p:sld>
</file>

<file path=ppt/theme/theme1.xml><?xml version="1.0" encoding="utf-8"?>
<a:theme xmlns:a="http://schemas.openxmlformats.org/drawingml/2006/main" name="Office Theme">
  <a:themeElements>
    <a:clrScheme name="EEM">
      <a:dk1>
        <a:sysClr val="windowText" lastClr="000000"/>
      </a:dk1>
      <a:lt1>
        <a:sysClr val="window" lastClr="FFFFFF"/>
      </a:lt1>
      <a:dk2>
        <a:srgbClr val="000000"/>
      </a:dk2>
      <a:lt2>
        <a:srgbClr val="FFFFFF"/>
      </a:lt2>
      <a:accent1>
        <a:srgbClr val="F7F7F7"/>
      </a:accent1>
      <a:accent2>
        <a:srgbClr val="E0E0E0"/>
      </a:accent2>
      <a:accent3>
        <a:srgbClr val="BABABA"/>
      </a:accent3>
      <a:accent4>
        <a:srgbClr val="999999"/>
      </a:accent4>
      <a:accent5>
        <a:srgbClr val="595959"/>
      </a:accent5>
      <a:accent6>
        <a:srgbClr val="333333"/>
      </a:accent6>
      <a:hlink>
        <a:srgbClr val="000000"/>
      </a:hlink>
      <a:folHlink>
        <a:srgbClr val="DCDCDC"/>
      </a:folHlink>
    </a:clrScheme>
    <a:fontScheme name="Custom 2">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10000"/>
          </a:lnSpc>
          <a:spcBef>
            <a:spcPts val="300"/>
          </a:spcBef>
          <a:defRPr sz="1000" dirty="0" smtClean="0"/>
        </a:defPPr>
      </a:lstStyle>
    </a:txDef>
  </a:objectDefaults>
  <a:extraClrSchemeLst/>
  <a:custClrLst>
    <a:custClr name="The Energy Hue Light">
      <a:srgbClr val="CCF1E9"/>
    </a:custClr>
    <a:custClr name="The Energy Hue">
      <a:srgbClr val="2FEDC4"/>
    </a:custClr>
    <a:custClr name="The Energy Hue Dark">
      <a:srgbClr val="0D362D"/>
    </a:custClr>
  </a:custClrLst>
  <a:extLst>
    <a:ext uri="{05A4C25C-085E-4340-85A3-A5531E510DB2}">
      <thm15:themeFamily xmlns:thm15="http://schemas.microsoft.com/office/thememl/2012/main" name="Presentation1" id="{7D018D90-1AD4-4A87-B6D7-FBA5A2D1F9B6}" vid="{FDBCF53A-D27E-47DE-A963-BB6EF78019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A37CFA5517DD46B5A047B186FDFB1A" ma:contentTypeVersion="15" ma:contentTypeDescription="Create a new document." ma:contentTypeScope="" ma:versionID="77eb42a5a58a169495d33b7a1c0e2b75">
  <xsd:schema xmlns:xsd="http://www.w3.org/2001/XMLSchema" xmlns:xs="http://www.w3.org/2001/XMLSchema" xmlns:p="http://schemas.microsoft.com/office/2006/metadata/properties" xmlns:ns2="3b37c24c-8053-4795-a1b7-7c6477a2a55b" xmlns:ns3="cd1f9544-75b4-4621-b692-eabf557af931" targetNamespace="http://schemas.microsoft.com/office/2006/metadata/properties" ma:root="true" ma:fieldsID="6d007ac44ca77fe5991c81e7769156c4" ns2:_="" ns3:_="">
    <xsd:import namespace="3b37c24c-8053-4795-a1b7-7c6477a2a55b"/>
    <xsd:import namespace="cd1f9544-75b4-4621-b692-eabf557af93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37c24c-8053-4795-a1b7-7c6477a2a5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147b2b8-dc32-4193-9c30-15f73a0f949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1f9544-75b4-4621-b692-eabf557af93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d5b1f2a-78bd-4b67-a1b7-043b6e04d393}" ma:internalName="TaxCatchAll" ma:showField="CatchAllData" ma:web="cd1f9544-75b4-4621-b692-eabf557af93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d1f9544-75b4-4621-b692-eabf557af931" xsi:nil="true"/>
    <lcf76f155ced4ddcb4097134ff3c332f xmlns="3b37c24c-8053-4795-a1b7-7c6477a2a55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74CF036-40C0-4F25-BC47-DE15884345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37c24c-8053-4795-a1b7-7c6477a2a55b"/>
    <ds:schemaRef ds:uri="cd1f9544-75b4-4621-b692-eabf557af9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7F087A-9320-4314-A7BD-62C5A21329CC}">
  <ds:schemaRefs>
    <ds:schemaRef ds:uri="http://schemas.microsoft.com/sharepoint/v3/contenttype/forms"/>
  </ds:schemaRefs>
</ds:datastoreItem>
</file>

<file path=customXml/itemProps3.xml><?xml version="1.0" encoding="utf-8"?>
<ds:datastoreItem xmlns:ds="http://schemas.openxmlformats.org/officeDocument/2006/customXml" ds:itemID="{699EF06C-2E93-4FFC-A35B-0BD640E0DD4D}">
  <ds:schemaRefs>
    <ds:schemaRef ds:uri="http://schemas.microsoft.com/office/2006/metadata/properties"/>
    <ds:schemaRef ds:uri="http://schemas.microsoft.com/office/infopath/2007/PartnerControls"/>
    <ds:schemaRef ds:uri="cd1f9544-75b4-4621-b692-eabf557af931"/>
    <ds:schemaRef ds:uri="3b37c24c-8053-4795-a1b7-7c6477a2a55b"/>
  </ds:schemaRefs>
</ds:datastoreItem>
</file>

<file path=docMetadata/LabelInfo.xml><?xml version="1.0" encoding="utf-8"?>
<clbl:labelList xmlns:clbl="http://schemas.microsoft.com/office/2020/mipLabelMetadata">
  <clbl:label id="{d792d246-d363-40e2-82bc-6f0655128b68}" enabled="1" method="Standard" siteId="{372ee9e0-9ce0-4033-a64a-c07073a91ecd}" contentBits="0" removed="0"/>
</clbl:labelList>
</file>

<file path=docProps/app.xml><?xml version="1.0" encoding="utf-8"?>
<Properties xmlns="http://schemas.openxmlformats.org/officeDocument/2006/extended-properties" xmlns:vt="http://schemas.openxmlformats.org/officeDocument/2006/docPropsVTypes">
  <Template>EEM PPT Template_v03_20230912_with dividers and pictos</Template>
  <TotalTime>0</TotalTime>
  <Words>2899</Words>
  <Application>Microsoft Macintosh PowerPoint</Application>
  <PresentationFormat>Widescreen</PresentationFormat>
  <Paragraphs>405</Paragraphs>
  <Slides>28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Roboto</vt:lpstr>
      <vt:lpstr>Roboto Light</vt:lpstr>
      <vt:lpstr>Roboto Medium</vt:lpstr>
      <vt:lpstr>Office Theme</vt:lpstr>
      <vt:lpstr>Presentation title</vt:lpstr>
      <vt:lpstr>Agenda</vt:lpstr>
      <vt:lpstr>Section title can be longer than one line</vt:lpstr>
      <vt:lpstr>Section title can  be longer than one line</vt:lpstr>
      <vt:lpstr>PowerPoint Presentation</vt:lpstr>
      <vt:lpstr>Title of the slide</vt:lpstr>
      <vt:lpstr>Title of the slide</vt:lpstr>
      <vt:lpstr>Title of the slide</vt:lpstr>
      <vt:lpstr>Title of the slide</vt:lpstr>
      <vt:lpstr>Title of the slide</vt:lpstr>
      <vt:lpstr>Title of the slide</vt:lpstr>
      <vt:lpstr>Title of the slide</vt:lpstr>
      <vt:lpstr>Title of the slide</vt:lpstr>
      <vt:lpstr>Title of the slide</vt:lpstr>
      <vt:lpstr>Title of the slide</vt:lpstr>
      <vt:lpstr>Title of the slide</vt:lpstr>
      <vt:lpstr>Title of the slide</vt:lpstr>
      <vt:lpstr>Title of the slide</vt:lpstr>
      <vt:lpstr>Title of the slide</vt:lpstr>
      <vt:lpstr>PowerPoint Presentation</vt:lpstr>
      <vt:lpstr>PowerPoint Presentation</vt:lpstr>
      <vt:lpstr>Contact </vt:lpstr>
      <vt:lpstr>Pictograms</vt:lpstr>
      <vt:lpstr>Pictograms</vt:lpstr>
      <vt:lpstr>Pictograms</vt:lpstr>
      <vt:lpstr>Pictograms</vt:lpstr>
      <vt:lpstr>Pictograms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Mike Umiker</dc:creator>
  <cp:lastModifiedBy>Lisa Bounoure</cp:lastModifiedBy>
  <cp:revision>3</cp:revision>
  <dcterms:created xsi:type="dcterms:W3CDTF">2024-01-16T14:15:07Z</dcterms:created>
  <dcterms:modified xsi:type="dcterms:W3CDTF">2025-01-27T15:17:44Z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0x0101005EA37CFA5517DD46B5A047B186FDFB1A</vt:lpwstr>
  </property>
  <property fmtid="{D5CDD505-2E9C-101B-9397-08002B2CF9AE}" pid="3" name="MediaServiceImageTags">
    <vt:lpwstr/>
  </property>
</Properties>
</file>